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png" ContentType="image/p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753600" cy="6096000"/>
  <p:notesSz cx="9753600" cy="6096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0300" y="920750"/>
            <a:ext cx="7493000" cy="59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3413760"/>
            <a:ext cx="6827520" cy="152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333433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333433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87680" y="1402080"/>
            <a:ext cx="4242816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023104" y="1402080"/>
            <a:ext cx="4242816" cy="4023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500" b="0" i="0">
                <a:solidFill>
                  <a:srgbClr val="333433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19700" y="2425700"/>
            <a:ext cx="6114199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rgbClr val="333433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3000" y="1828800"/>
            <a:ext cx="7467600" cy="285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316224" y="5669280"/>
            <a:ext cx="3121152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87680" y="5669280"/>
            <a:ext cx="2243328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022592" y="5669280"/>
            <a:ext cx="2243328" cy="30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hyperlink" Target="https://github.com/2gis/Winium.Desktop" TargetMode="External"/><Relationship Id="rId5" Type="http://schemas.openxmlformats.org/officeDocument/2006/relationships/hyperlink" Target="https://github.com/2gis/Winium.StoreApps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hyperlink" Target="http://github.com/2gis/Winium.StoreApps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hyperlink" Target="mailto:g.golovin@2gis.ru" TargetMode="External"/><Relationship Id="rId5" Type="http://schemas.openxmlformats.org/officeDocument/2006/relationships/hyperlink" Target="http://github.com/2gis/Winium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6926" y="941494"/>
            <a:ext cx="1212215" cy="1165860"/>
          </a:xfrm>
          <a:custGeom>
            <a:avLst/>
            <a:gdLst/>
            <a:ahLst/>
            <a:cxnLst/>
            <a:rect l="l" t="t" r="r" b="b"/>
            <a:pathLst>
              <a:path w="1212214" h="1165860">
                <a:moveTo>
                  <a:pt x="0" y="298333"/>
                </a:moveTo>
                <a:lnTo>
                  <a:pt x="28681" y="258060"/>
                </a:lnTo>
                <a:lnTo>
                  <a:pt x="60265" y="220085"/>
                </a:lnTo>
                <a:lnTo>
                  <a:pt x="94585" y="184569"/>
                </a:lnTo>
                <a:lnTo>
                  <a:pt x="131479" y="151671"/>
                </a:lnTo>
                <a:lnTo>
                  <a:pt x="170781" y="121554"/>
                </a:lnTo>
                <a:lnTo>
                  <a:pt x="212327" y="94378"/>
                </a:lnTo>
                <a:lnTo>
                  <a:pt x="255953" y="70304"/>
                </a:lnTo>
                <a:lnTo>
                  <a:pt x="301494" y="49492"/>
                </a:lnTo>
                <a:lnTo>
                  <a:pt x="348787" y="32103"/>
                </a:lnTo>
                <a:lnTo>
                  <a:pt x="397666" y="18299"/>
                </a:lnTo>
                <a:lnTo>
                  <a:pt x="447967" y="8240"/>
                </a:lnTo>
                <a:lnTo>
                  <a:pt x="499526" y="2086"/>
                </a:lnTo>
                <a:lnTo>
                  <a:pt x="552178" y="0"/>
                </a:lnTo>
                <a:lnTo>
                  <a:pt x="599221" y="1658"/>
                </a:lnTo>
                <a:lnTo>
                  <a:pt x="645379" y="6559"/>
                </a:lnTo>
                <a:lnTo>
                  <a:pt x="690540" y="14590"/>
                </a:lnTo>
                <a:lnTo>
                  <a:pt x="734594" y="25641"/>
                </a:lnTo>
                <a:lnTo>
                  <a:pt x="777426" y="39600"/>
                </a:lnTo>
                <a:lnTo>
                  <a:pt x="818925" y="56354"/>
                </a:lnTo>
                <a:lnTo>
                  <a:pt x="858979" y="75793"/>
                </a:lnTo>
                <a:lnTo>
                  <a:pt x="897476" y="97804"/>
                </a:lnTo>
                <a:lnTo>
                  <a:pt x="934302" y="122276"/>
                </a:lnTo>
                <a:lnTo>
                  <a:pt x="969346" y="149098"/>
                </a:lnTo>
                <a:lnTo>
                  <a:pt x="993307" y="170102"/>
                </a:lnTo>
                <a:lnTo>
                  <a:pt x="393852" y="170102"/>
                </a:lnTo>
                <a:lnTo>
                  <a:pt x="338986" y="172338"/>
                </a:lnTo>
                <a:lnTo>
                  <a:pt x="285391" y="178914"/>
                </a:lnTo>
                <a:lnTo>
                  <a:pt x="233239" y="189630"/>
                </a:lnTo>
                <a:lnTo>
                  <a:pt x="182696" y="204286"/>
                </a:lnTo>
                <a:lnTo>
                  <a:pt x="133932" y="222684"/>
                </a:lnTo>
                <a:lnTo>
                  <a:pt x="87116" y="244624"/>
                </a:lnTo>
                <a:lnTo>
                  <a:pt x="42415" y="269907"/>
                </a:lnTo>
                <a:lnTo>
                  <a:pt x="0" y="298333"/>
                </a:lnTo>
                <a:close/>
              </a:path>
              <a:path w="1212214" h="1165860">
                <a:moveTo>
                  <a:pt x="977435" y="1165856"/>
                </a:moveTo>
                <a:lnTo>
                  <a:pt x="999038" y="1123496"/>
                </a:lnTo>
                <a:lnTo>
                  <a:pt x="1017757" y="1079489"/>
                </a:lnTo>
                <a:lnTo>
                  <a:pt x="1033432" y="1033947"/>
                </a:lnTo>
                <a:lnTo>
                  <a:pt x="1045903" y="986987"/>
                </a:lnTo>
                <a:lnTo>
                  <a:pt x="1055009" y="938722"/>
                </a:lnTo>
                <a:lnTo>
                  <a:pt x="1060590" y="889267"/>
                </a:lnTo>
                <a:lnTo>
                  <a:pt x="1062486" y="838736"/>
                </a:lnTo>
                <a:lnTo>
                  <a:pt x="1060806" y="791019"/>
                </a:lnTo>
                <a:lnTo>
                  <a:pt x="1055840" y="744202"/>
                </a:lnTo>
                <a:lnTo>
                  <a:pt x="1047703" y="698398"/>
                </a:lnTo>
                <a:lnTo>
                  <a:pt x="1036509" y="653722"/>
                </a:lnTo>
                <a:lnTo>
                  <a:pt x="1022370" y="610287"/>
                </a:lnTo>
                <a:lnTo>
                  <a:pt x="1005400" y="568206"/>
                </a:lnTo>
                <a:lnTo>
                  <a:pt x="985713" y="527594"/>
                </a:lnTo>
                <a:lnTo>
                  <a:pt x="963422" y="488562"/>
                </a:lnTo>
                <a:lnTo>
                  <a:pt x="938642" y="451226"/>
                </a:lnTo>
                <a:lnTo>
                  <a:pt x="911484" y="415699"/>
                </a:lnTo>
                <a:lnTo>
                  <a:pt x="882064" y="382093"/>
                </a:lnTo>
                <a:lnTo>
                  <a:pt x="850495" y="350524"/>
                </a:lnTo>
                <a:lnTo>
                  <a:pt x="816889" y="321104"/>
                </a:lnTo>
                <a:lnTo>
                  <a:pt x="781362" y="293947"/>
                </a:lnTo>
                <a:lnTo>
                  <a:pt x="744026" y="269166"/>
                </a:lnTo>
                <a:lnTo>
                  <a:pt x="704994" y="246875"/>
                </a:lnTo>
                <a:lnTo>
                  <a:pt x="664382" y="227188"/>
                </a:lnTo>
                <a:lnTo>
                  <a:pt x="622301" y="210218"/>
                </a:lnTo>
                <a:lnTo>
                  <a:pt x="578866" y="196079"/>
                </a:lnTo>
                <a:lnTo>
                  <a:pt x="534190" y="184885"/>
                </a:lnTo>
                <a:lnTo>
                  <a:pt x="488386" y="176748"/>
                </a:lnTo>
                <a:lnTo>
                  <a:pt x="441569" y="171782"/>
                </a:lnTo>
                <a:lnTo>
                  <a:pt x="393852" y="170102"/>
                </a:lnTo>
                <a:lnTo>
                  <a:pt x="993307" y="170102"/>
                </a:lnTo>
                <a:lnTo>
                  <a:pt x="1033638" y="209343"/>
                </a:lnTo>
                <a:lnTo>
                  <a:pt x="1062662" y="242543"/>
                </a:lnTo>
                <a:lnTo>
                  <a:pt x="1089455" y="277646"/>
                </a:lnTo>
                <a:lnTo>
                  <a:pt x="1113904" y="314540"/>
                </a:lnTo>
                <a:lnTo>
                  <a:pt x="1135897" y="353114"/>
                </a:lnTo>
                <a:lnTo>
                  <a:pt x="1155322" y="393255"/>
                </a:lnTo>
                <a:lnTo>
                  <a:pt x="1172066" y="434854"/>
                </a:lnTo>
                <a:lnTo>
                  <a:pt x="1186018" y="477796"/>
                </a:lnTo>
                <a:lnTo>
                  <a:pt x="1197065" y="521972"/>
                </a:lnTo>
                <a:lnTo>
                  <a:pt x="1205094" y="567270"/>
                </a:lnTo>
                <a:lnTo>
                  <a:pt x="1209995" y="613577"/>
                </a:lnTo>
                <a:lnTo>
                  <a:pt x="1211653" y="660782"/>
                </a:lnTo>
                <a:lnTo>
                  <a:pt x="1209768" y="711026"/>
                </a:lnTo>
                <a:lnTo>
                  <a:pt x="1204208" y="760257"/>
                </a:lnTo>
                <a:lnTo>
                  <a:pt x="1195113" y="808334"/>
                </a:lnTo>
                <a:lnTo>
                  <a:pt x="1182624" y="855116"/>
                </a:lnTo>
                <a:lnTo>
                  <a:pt x="1166882" y="900462"/>
                </a:lnTo>
                <a:lnTo>
                  <a:pt x="1148028" y="944232"/>
                </a:lnTo>
                <a:lnTo>
                  <a:pt x="1126203" y="986284"/>
                </a:lnTo>
                <a:lnTo>
                  <a:pt x="1101547" y="1026479"/>
                </a:lnTo>
                <a:lnTo>
                  <a:pt x="1074201" y="1064674"/>
                </a:lnTo>
                <a:lnTo>
                  <a:pt x="1044307" y="1100729"/>
                </a:lnTo>
                <a:lnTo>
                  <a:pt x="1012004" y="1134503"/>
                </a:lnTo>
                <a:lnTo>
                  <a:pt x="977435" y="1165856"/>
                </a:lnTo>
                <a:close/>
              </a:path>
            </a:pathLst>
          </a:custGeom>
          <a:solidFill>
            <a:srgbClr val="00B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163" y="1112905"/>
            <a:ext cx="1184275" cy="1167765"/>
          </a:xfrm>
          <a:custGeom>
            <a:avLst/>
            <a:gdLst/>
            <a:ahLst/>
            <a:cxnLst/>
            <a:rect l="l" t="t" r="r" b="b"/>
            <a:pathLst>
              <a:path w="1184275" h="1167764">
                <a:moveTo>
                  <a:pt x="673867" y="1167165"/>
                </a:moveTo>
                <a:lnTo>
                  <a:pt x="622690" y="1165165"/>
                </a:lnTo>
                <a:lnTo>
                  <a:pt x="572832" y="1159335"/>
                </a:lnTo>
                <a:lnTo>
                  <a:pt x="524355" y="1149924"/>
                </a:lnTo>
                <a:lnTo>
                  <a:pt x="477323" y="1137185"/>
                </a:lnTo>
                <a:lnTo>
                  <a:pt x="431798" y="1121368"/>
                </a:lnTo>
                <a:lnTo>
                  <a:pt x="388220" y="1103447"/>
                </a:lnTo>
                <a:lnTo>
                  <a:pt x="346242" y="1082560"/>
                </a:lnTo>
                <a:lnTo>
                  <a:pt x="306000" y="1058838"/>
                </a:lnTo>
                <a:lnTo>
                  <a:pt x="267628" y="1032412"/>
                </a:lnTo>
                <a:lnTo>
                  <a:pt x="231259" y="1003414"/>
                </a:lnTo>
                <a:lnTo>
                  <a:pt x="197029" y="971974"/>
                </a:lnTo>
                <a:lnTo>
                  <a:pt x="165071" y="938223"/>
                </a:lnTo>
                <a:lnTo>
                  <a:pt x="135520" y="902293"/>
                </a:lnTo>
                <a:lnTo>
                  <a:pt x="108509" y="864314"/>
                </a:lnTo>
                <a:lnTo>
                  <a:pt x="84173" y="824417"/>
                </a:lnTo>
                <a:lnTo>
                  <a:pt x="62647" y="782734"/>
                </a:lnTo>
                <a:lnTo>
                  <a:pt x="44064" y="739396"/>
                </a:lnTo>
                <a:lnTo>
                  <a:pt x="28559" y="694533"/>
                </a:lnTo>
                <a:lnTo>
                  <a:pt x="16265" y="648276"/>
                </a:lnTo>
                <a:lnTo>
                  <a:pt x="7318" y="600757"/>
                </a:lnTo>
                <a:lnTo>
                  <a:pt x="1852" y="552107"/>
                </a:lnTo>
                <a:lnTo>
                  <a:pt x="0" y="502456"/>
                </a:lnTo>
                <a:lnTo>
                  <a:pt x="1942" y="450958"/>
                </a:lnTo>
                <a:lnTo>
                  <a:pt x="7687" y="400579"/>
                </a:lnTo>
                <a:lnTo>
                  <a:pt x="17112" y="351457"/>
                </a:lnTo>
                <a:lnTo>
                  <a:pt x="30095" y="303731"/>
                </a:lnTo>
                <a:lnTo>
                  <a:pt x="46512" y="257538"/>
                </a:lnTo>
                <a:lnTo>
                  <a:pt x="66241" y="213016"/>
                </a:lnTo>
                <a:lnTo>
                  <a:pt x="89160" y="170304"/>
                </a:lnTo>
                <a:lnTo>
                  <a:pt x="115146" y="129539"/>
                </a:lnTo>
                <a:lnTo>
                  <a:pt x="157562" y="100681"/>
                </a:lnTo>
                <a:lnTo>
                  <a:pt x="202262" y="75074"/>
                </a:lnTo>
                <a:lnTo>
                  <a:pt x="249079" y="52901"/>
                </a:lnTo>
                <a:lnTo>
                  <a:pt x="297842" y="34347"/>
                </a:lnTo>
                <a:lnTo>
                  <a:pt x="348385" y="19596"/>
                </a:lnTo>
                <a:lnTo>
                  <a:pt x="400538" y="8832"/>
                </a:lnTo>
                <a:lnTo>
                  <a:pt x="454132" y="2238"/>
                </a:lnTo>
                <a:lnTo>
                  <a:pt x="508999" y="0"/>
                </a:lnTo>
                <a:lnTo>
                  <a:pt x="560176" y="1863"/>
                </a:lnTo>
                <a:lnTo>
                  <a:pt x="610034" y="7369"/>
                </a:lnTo>
                <a:lnTo>
                  <a:pt x="658511" y="16392"/>
                </a:lnTo>
                <a:lnTo>
                  <a:pt x="705543" y="28807"/>
                </a:lnTo>
                <a:lnTo>
                  <a:pt x="751068" y="44488"/>
                </a:lnTo>
                <a:lnTo>
                  <a:pt x="794851" y="62409"/>
                </a:lnTo>
                <a:lnTo>
                  <a:pt x="836985" y="83300"/>
                </a:lnTo>
                <a:lnTo>
                  <a:pt x="877343" y="107032"/>
                </a:lnTo>
                <a:lnTo>
                  <a:pt x="915795" y="133477"/>
                </a:lnTo>
                <a:lnTo>
                  <a:pt x="952215" y="162508"/>
                </a:lnTo>
                <a:lnTo>
                  <a:pt x="986474" y="193997"/>
                </a:lnTo>
                <a:lnTo>
                  <a:pt x="1018445" y="227815"/>
                </a:lnTo>
                <a:lnTo>
                  <a:pt x="1048000" y="263835"/>
                </a:lnTo>
                <a:lnTo>
                  <a:pt x="1075011" y="301930"/>
                </a:lnTo>
                <a:lnTo>
                  <a:pt x="1099350" y="341971"/>
                </a:lnTo>
                <a:lnTo>
                  <a:pt x="1120890" y="383830"/>
                </a:lnTo>
                <a:lnTo>
                  <a:pt x="1139502" y="427380"/>
                </a:lnTo>
                <a:lnTo>
                  <a:pt x="1155059" y="472493"/>
                </a:lnTo>
                <a:lnTo>
                  <a:pt x="1167432" y="519041"/>
                </a:lnTo>
                <a:lnTo>
                  <a:pt x="1176494" y="566896"/>
                </a:lnTo>
                <a:lnTo>
                  <a:pt x="1182118" y="615931"/>
                </a:lnTo>
                <a:lnTo>
                  <a:pt x="1184175" y="666016"/>
                </a:lnTo>
                <a:lnTo>
                  <a:pt x="1181801" y="717515"/>
                </a:lnTo>
                <a:lnTo>
                  <a:pt x="1175731" y="767894"/>
                </a:lnTo>
                <a:lnTo>
                  <a:pt x="1166073" y="817016"/>
                </a:lnTo>
                <a:lnTo>
                  <a:pt x="1152935" y="864742"/>
                </a:lnTo>
                <a:lnTo>
                  <a:pt x="1136423" y="910935"/>
                </a:lnTo>
                <a:lnTo>
                  <a:pt x="1116645" y="955456"/>
                </a:lnTo>
                <a:lnTo>
                  <a:pt x="1093708" y="998169"/>
                </a:lnTo>
                <a:lnTo>
                  <a:pt x="1067720" y="1038933"/>
                </a:lnTo>
                <a:lnTo>
                  <a:pt x="1025304" y="1067360"/>
                </a:lnTo>
                <a:lnTo>
                  <a:pt x="980604" y="1092642"/>
                </a:lnTo>
                <a:lnTo>
                  <a:pt x="933787" y="1114583"/>
                </a:lnTo>
                <a:lnTo>
                  <a:pt x="885023" y="1132981"/>
                </a:lnTo>
                <a:lnTo>
                  <a:pt x="834481" y="1147637"/>
                </a:lnTo>
                <a:lnTo>
                  <a:pt x="782328" y="1158353"/>
                </a:lnTo>
                <a:lnTo>
                  <a:pt x="728734" y="1164928"/>
                </a:lnTo>
                <a:lnTo>
                  <a:pt x="673867" y="1167165"/>
                </a:lnTo>
                <a:close/>
              </a:path>
            </a:pathLst>
          </a:custGeom>
          <a:solidFill>
            <a:srgbClr val="A6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0589" y="1260763"/>
            <a:ext cx="655955" cy="1018540"/>
          </a:xfrm>
          <a:custGeom>
            <a:avLst/>
            <a:gdLst/>
            <a:ahLst/>
            <a:cxnLst/>
            <a:rect l="l" t="t" r="r" b="b"/>
            <a:pathLst>
              <a:path w="655955" h="1018539">
                <a:moveTo>
                  <a:pt x="187112" y="410863"/>
                </a:moveTo>
                <a:lnTo>
                  <a:pt x="20935" y="410863"/>
                </a:lnTo>
                <a:lnTo>
                  <a:pt x="14506" y="362565"/>
                </a:lnTo>
                <a:lnTo>
                  <a:pt x="13080" y="316003"/>
                </a:lnTo>
                <a:lnTo>
                  <a:pt x="16536" y="271474"/>
                </a:lnTo>
                <a:lnTo>
                  <a:pt x="24750" y="229270"/>
                </a:lnTo>
                <a:lnTo>
                  <a:pt x="37599" y="189687"/>
                </a:lnTo>
                <a:lnTo>
                  <a:pt x="54960" y="153019"/>
                </a:lnTo>
                <a:lnTo>
                  <a:pt x="76709" y="119562"/>
                </a:lnTo>
                <a:lnTo>
                  <a:pt x="102725" y="89609"/>
                </a:lnTo>
                <a:lnTo>
                  <a:pt x="132883" y="63457"/>
                </a:lnTo>
                <a:lnTo>
                  <a:pt x="167062" y="41398"/>
                </a:lnTo>
                <a:lnTo>
                  <a:pt x="205137" y="23728"/>
                </a:lnTo>
                <a:lnTo>
                  <a:pt x="246986" y="10742"/>
                </a:lnTo>
                <a:lnTo>
                  <a:pt x="292486" y="2734"/>
                </a:lnTo>
                <a:lnTo>
                  <a:pt x="341513" y="0"/>
                </a:lnTo>
                <a:lnTo>
                  <a:pt x="397682" y="3574"/>
                </a:lnTo>
                <a:lnTo>
                  <a:pt x="449039" y="13995"/>
                </a:lnTo>
                <a:lnTo>
                  <a:pt x="495324" y="30806"/>
                </a:lnTo>
                <a:lnTo>
                  <a:pt x="536278" y="53553"/>
                </a:lnTo>
                <a:lnTo>
                  <a:pt x="571642" y="81780"/>
                </a:lnTo>
                <a:lnTo>
                  <a:pt x="601158" y="115031"/>
                </a:lnTo>
                <a:lnTo>
                  <a:pt x="624565" y="152851"/>
                </a:lnTo>
                <a:lnTo>
                  <a:pt x="629980" y="166177"/>
                </a:lnTo>
                <a:lnTo>
                  <a:pt x="333662" y="166177"/>
                </a:lnTo>
                <a:lnTo>
                  <a:pt x="299245" y="169362"/>
                </a:lnTo>
                <a:lnTo>
                  <a:pt x="237392" y="200270"/>
                </a:lnTo>
                <a:lnTo>
                  <a:pt x="213206" y="231608"/>
                </a:lnTo>
                <a:lnTo>
                  <a:pt x="195680" y="275948"/>
                </a:lnTo>
                <a:lnTo>
                  <a:pt x="186487" y="334801"/>
                </a:lnTo>
                <a:lnTo>
                  <a:pt x="186481" y="339641"/>
                </a:lnTo>
                <a:lnTo>
                  <a:pt x="187112" y="410863"/>
                </a:lnTo>
                <a:close/>
              </a:path>
              <a:path w="655955" h="1018539">
                <a:moveTo>
                  <a:pt x="477595" y="1017998"/>
                </a:moveTo>
                <a:lnTo>
                  <a:pt x="1308" y="1017998"/>
                </a:lnTo>
                <a:lnTo>
                  <a:pt x="0" y="879299"/>
                </a:lnTo>
                <a:lnTo>
                  <a:pt x="55548" y="830880"/>
                </a:lnTo>
                <a:lnTo>
                  <a:pt x="108018" y="784458"/>
                </a:lnTo>
                <a:lnTo>
                  <a:pt x="157300" y="739898"/>
                </a:lnTo>
                <a:lnTo>
                  <a:pt x="203280" y="697070"/>
                </a:lnTo>
                <a:lnTo>
                  <a:pt x="245849" y="655839"/>
                </a:lnTo>
                <a:lnTo>
                  <a:pt x="284892" y="616074"/>
                </a:lnTo>
                <a:lnTo>
                  <a:pt x="320301" y="577642"/>
                </a:lnTo>
                <a:lnTo>
                  <a:pt x="351961" y="540410"/>
                </a:lnTo>
                <a:lnTo>
                  <a:pt x="379763" y="504246"/>
                </a:lnTo>
                <a:lnTo>
                  <a:pt x="403593" y="469017"/>
                </a:lnTo>
                <a:lnTo>
                  <a:pt x="423341" y="434591"/>
                </a:lnTo>
                <a:lnTo>
                  <a:pt x="450144" y="367615"/>
                </a:lnTo>
                <a:lnTo>
                  <a:pt x="459276" y="302259"/>
                </a:lnTo>
                <a:lnTo>
                  <a:pt x="456010" y="264993"/>
                </a:lnTo>
                <a:lnTo>
                  <a:pt x="444454" y="228356"/>
                </a:lnTo>
                <a:lnTo>
                  <a:pt x="421969" y="196743"/>
                </a:lnTo>
                <a:lnTo>
                  <a:pt x="385918" y="174551"/>
                </a:lnTo>
                <a:lnTo>
                  <a:pt x="333662" y="166177"/>
                </a:lnTo>
                <a:lnTo>
                  <a:pt x="629980" y="166177"/>
                </a:lnTo>
                <a:lnTo>
                  <a:pt x="641605" y="194785"/>
                </a:lnTo>
                <a:lnTo>
                  <a:pt x="652020" y="240378"/>
                </a:lnTo>
                <a:lnTo>
                  <a:pt x="655548" y="289174"/>
                </a:lnTo>
                <a:lnTo>
                  <a:pt x="651949" y="339641"/>
                </a:lnTo>
                <a:lnTo>
                  <a:pt x="641655" y="388409"/>
                </a:lnTo>
                <a:lnTo>
                  <a:pt x="625421" y="435460"/>
                </a:lnTo>
                <a:lnTo>
                  <a:pt x="604003" y="480777"/>
                </a:lnTo>
                <a:lnTo>
                  <a:pt x="578155" y="524343"/>
                </a:lnTo>
                <a:lnTo>
                  <a:pt x="548635" y="566141"/>
                </a:lnTo>
                <a:lnTo>
                  <a:pt x="516195" y="606153"/>
                </a:lnTo>
                <a:lnTo>
                  <a:pt x="481593" y="644363"/>
                </a:lnTo>
                <a:lnTo>
                  <a:pt x="445583" y="680754"/>
                </a:lnTo>
                <a:lnTo>
                  <a:pt x="408921" y="715308"/>
                </a:lnTo>
                <a:lnTo>
                  <a:pt x="372362" y="748007"/>
                </a:lnTo>
                <a:lnTo>
                  <a:pt x="336661" y="778836"/>
                </a:lnTo>
                <a:lnTo>
                  <a:pt x="270855" y="834810"/>
                </a:lnTo>
                <a:lnTo>
                  <a:pt x="650315" y="834810"/>
                </a:lnTo>
                <a:lnTo>
                  <a:pt x="638538" y="857055"/>
                </a:lnTo>
                <a:lnTo>
                  <a:pt x="613677" y="896309"/>
                </a:lnTo>
                <a:lnTo>
                  <a:pt x="577040" y="931638"/>
                </a:lnTo>
                <a:lnTo>
                  <a:pt x="477595" y="1017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155" y="1243753"/>
            <a:ext cx="1239520" cy="1193800"/>
          </a:xfrm>
          <a:custGeom>
            <a:avLst/>
            <a:gdLst/>
            <a:ahLst/>
            <a:cxnLst/>
            <a:rect l="l" t="t" r="r" b="b"/>
            <a:pathLst>
              <a:path w="1239520" h="1193800">
                <a:moveTo>
                  <a:pt x="667325" y="1193334"/>
                </a:moveTo>
                <a:lnTo>
                  <a:pt x="619615" y="1191654"/>
                </a:lnTo>
                <a:lnTo>
                  <a:pt x="572819" y="1186688"/>
                </a:lnTo>
                <a:lnTo>
                  <a:pt x="527048" y="1178552"/>
                </a:lnTo>
                <a:lnTo>
                  <a:pt x="482416" y="1167357"/>
                </a:lnTo>
                <a:lnTo>
                  <a:pt x="439035" y="1153218"/>
                </a:lnTo>
                <a:lnTo>
                  <a:pt x="397016" y="1136248"/>
                </a:lnTo>
                <a:lnTo>
                  <a:pt x="356472" y="1116561"/>
                </a:lnTo>
                <a:lnTo>
                  <a:pt x="317516" y="1094270"/>
                </a:lnTo>
                <a:lnTo>
                  <a:pt x="280259" y="1069490"/>
                </a:lnTo>
                <a:lnTo>
                  <a:pt x="244815" y="1042332"/>
                </a:lnTo>
                <a:lnTo>
                  <a:pt x="211294" y="1012912"/>
                </a:lnTo>
                <a:lnTo>
                  <a:pt x="179810" y="981343"/>
                </a:lnTo>
                <a:lnTo>
                  <a:pt x="150474" y="947738"/>
                </a:lnTo>
                <a:lnTo>
                  <a:pt x="123400" y="912210"/>
                </a:lnTo>
                <a:lnTo>
                  <a:pt x="98699" y="874874"/>
                </a:lnTo>
                <a:lnTo>
                  <a:pt x="76483" y="835843"/>
                </a:lnTo>
                <a:lnTo>
                  <a:pt x="56865" y="795230"/>
                </a:lnTo>
                <a:lnTo>
                  <a:pt x="39957" y="753149"/>
                </a:lnTo>
                <a:lnTo>
                  <a:pt x="25872" y="709714"/>
                </a:lnTo>
                <a:lnTo>
                  <a:pt x="14721" y="665038"/>
                </a:lnTo>
                <a:lnTo>
                  <a:pt x="6617" y="619235"/>
                </a:lnTo>
                <a:lnTo>
                  <a:pt x="1673" y="572418"/>
                </a:lnTo>
                <a:lnTo>
                  <a:pt x="0" y="524700"/>
                </a:lnTo>
                <a:lnTo>
                  <a:pt x="2020" y="472221"/>
                </a:lnTo>
                <a:lnTo>
                  <a:pt x="7984" y="420864"/>
                </a:lnTo>
                <a:lnTo>
                  <a:pt x="17746" y="370770"/>
                </a:lnTo>
                <a:lnTo>
                  <a:pt x="31161" y="322080"/>
                </a:lnTo>
                <a:lnTo>
                  <a:pt x="48083" y="274934"/>
                </a:lnTo>
                <a:lnTo>
                  <a:pt x="68368" y="229474"/>
                </a:lnTo>
                <a:lnTo>
                  <a:pt x="91869" y="185841"/>
                </a:lnTo>
                <a:lnTo>
                  <a:pt x="118441" y="144175"/>
                </a:lnTo>
                <a:lnTo>
                  <a:pt x="147940" y="104617"/>
                </a:lnTo>
                <a:lnTo>
                  <a:pt x="180219" y="67308"/>
                </a:lnTo>
                <a:lnTo>
                  <a:pt x="215133" y="32388"/>
                </a:lnTo>
                <a:lnTo>
                  <a:pt x="252536" y="0"/>
                </a:lnTo>
                <a:lnTo>
                  <a:pt x="227415" y="40703"/>
                </a:lnTo>
                <a:lnTo>
                  <a:pt x="205145" y="83231"/>
                </a:lnTo>
                <a:lnTo>
                  <a:pt x="185880" y="127446"/>
                </a:lnTo>
                <a:lnTo>
                  <a:pt x="169775" y="173210"/>
                </a:lnTo>
                <a:lnTo>
                  <a:pt x="156981" y="220384"/>
                </a:lnTo>
                <a:lnTo>
                  <a:pt x="147653" y="268831"/>
                </a:lnTo>
                <a:lnTo>
                  <a:pt x="141944" y="318413"/>
                </a:lnTo>
                <a:lnTo>
                  <a:pt x="140007" y="368991"/>
                </a:lnTo>
                <a:lnTo>
                  <a:pt x="141846" y="418655"/>
                </a:lnTo>
                <a:lnTo>
                  <a:pt x="147278" y="467340"/>
                </a:lnTo>
                <a:lnTo>
                  <a:pt x="156172" y="514912"/>
                </a:lnTo>
                <a:lnTo>
                  <a:pt x="168400" y="561234"/>
                </a:lnTo>
                <a:lnTo>
                  <a:pt x="183832" y="606170"/>
                </a:lnTo>
                <a:lnTo>
                  <a:pt x="202338" y="649586"/>
                </a:lnTo>
                <a:lnTo>
                  <a:pt x="223789" y="691344"/>
                </a:lnTo>
                <a:lnTo>
                  <a:pt x="248056" y="731309"/>
                </a:lnTo>
                <a:lnTo>
                  <a:pt x="275009" y="769346"/>
                </a:lnTo>
                <a:lnTo>
                  <a:pt x="304519" y="805318"/>
                </a:lnTo>
                <a:lnTo>
                  <a:pt x="336456" y="839089"/>
                </a:lnTo>
                <a:lnTo>
                  <a:pt x="370692" y="870524"/>
                </a:lnTo>
                <a:lnTo>
                  <a:pt x="407095" y="899487"/>
                </a:lnTo>
                <a:lnTo>
                  <a:pt x="445538" y="925843"/>
                </a:lnTo>
                <a:lnTo>
                  <a:pt x="485890" y="949454"/>
                </a:lnTo>
                <a:lnTo>
                  <a:pt x="528023" y="970186"/>
                </a:lnTo>
                <a:lnTo>
                  <a:pt x="571806" y="987903"/>
                </a:lnTo>
                <a:lnTo>
                  <a:pt x="617958" y="1004222"/>
                </a:lnTo>
                <a:lnTo>
                  <a:pt x="665305" y="1017024"/>
                </a:lnTo>
                <a:lnTo>
                  <a:pt x="713781" y="1026246"/>
                </a:lnTo>
                <a:lnTo>
                  <a:pt x="763325" y="1031826"/>
                </a:lnTo>
                <a:lnTo>
                  <a:pt x="813875" y="1033700"/>
                </a:lnTo>
                <a:lnTo>
                  <a:pt x="1092568" y="1033700"/>
                </a:lnTo>
                <a:lnTo>
                  <a:pt x="1089618" y="1036459"/>
                </a:lnTo>
                <a:lnTo>
                  <a:pt x="1047517" y="1070318"/>
                </a:lnTo>
                <a:lnTo>
                  <a:pt x="1005102" y="1099338"/>
                </a:lnTo>
                <a:lnTo>
                  <a:pt x="962480" y="1123820"/>
                </a:lnTo>
                <a:lnTo>
                  <a:pt x="919757" y="1144063"/>
                </a:lnTo>
                <a:lnTo>
                  <a:pt x="877042" y="1160369"/>
                </a:lnTo>
                <a:lnTo>
                  <a:pt x="834441" y="1173037"/>
                </a:lnTo>
                <a:lnTo>
                  <a:pt x="792062" y="1182367"/>
                </a:lnTo>
                <a:lnTo>
                  <a:pt x="750011" y="1188660"/>
                </a:lnTo>
                <a:lnTo>
                  <a:pt x="708396" y="1192216"/>
                </a:lnTo>
                <a:lnTo>
                  <a:pt x="667325" y="1193334"/>
                </a:lnTo>
                <a:close/>
              </a:path>
              <a:path w="1239520" h="1193800">
                <a:moveTo>
                  <a:pt x="1092568" y="1033700"/>
                </a:moveTo>
                <a:lnTo>
                  <a:pt x="813875" y="1033700"/>
                </a:lnTo>
                <a:lnTo>
                  <a:pt x="868366" y="1031517"/>
                </a:lnTo>
                <a:lnTo>
                  <a:pt x="921783" y="1025072"/>
                </a:lnTo>
                <a:lnTo>
                  <a:pt x="973913" y="1014517"/>
                </a:lnTo>
                <a:lnTo>
                  <a:pt x="1024540" y="1000006"/>
                </a:lnTo>
                <a:lnTo>
                  <a:pt x="1073450" y="981692"/>
                </a:lnTo>
                <a:lnTo>
                  <a:pt x="1120427" y="959729"/>
                </a:lnTo>
                <a:lnTo>
                  <a:pt x="1165258" y="934270"/>
                </a:lnTo>
                <a:lnTo>
                  <a:pt x="1207727" y="905468"/>
                </a:lnTo>
                <a:lnTo>
                  <a:pt x="1231464" y="867931"/>
                </a:lnTo>
                <a:lnTo>
                  <a:pt x="1239131" y="854438"/>
                </a:lnTo>
                <a:lnTo>
                  <a:pt x="1236146" y="864762"/>
                </a:lnTo>
                <a:lnTo>
                  <a:pt x="1212961" y="902851"/>
                </a:lnTo>
                <a:lnTo>
                  <a:pt x="1172447" y="953026"/>
                </a:lnTo>
                <a:lnTo>
                  <a:pt x="1131297" y="997462"/>
                </a:lnTo>
                <a:lnTo>
                  <a:pt x="1092568" y="1033700"/>
                </a:lnTo>
                <a:close/>
              </a:path>
            </a:pathLst>
          </a:custGeom>
          <a:solidFill>
            <a:srgbClr val="F9E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1146" y="1323570"/>
            <a:ext cx="157480" cy="905510"/>
          </a:xfrm>
          <a:custGeom>
            <a:avLst/>
            <a:gdLst/>
            <a:ahLst/>
            <a:cxnLst/>
            <a:rect l="l" t="t" r="r" b="b"/>
            <a:pathLst>
              <a:path w="157479" h="905510">
                <a:moveTo>
                  <a:pt x="157017" y="905468"/>
                </a:moveTo>
                <a:lnTo>
                  <a:pt x="0" y="905468"/>
                </a:lnTo>
                <a:lnTo>
                  <a:pt x="0" y="0"/>
                </a:lnTo>
                <a:lnTo>
                  <a:pt x="157017" y="0"/>
                </a:lnTo>
                <a:lnTo>
                  <a:pt x="157017" y="905468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51671" y="1313102"/>
            <a:ext cx="573405" cy="929640"/>
          </a:xfrm>
          <a:custGeom>
            <a:avLst/>
            <a:gdLst/>
            <a:ahLst/>
            <a:cxnLst/>
            <a:rect l="l" t="t" r="r" b="b"/>
            <a:pathLst>
              <a:path w="573404" h="929639">
                <a:moveTo>
                  <a:pt x="548379" y="789014"/>
                </a:moveTo>
                <a:lnTo>
                  <a:pt x="282495" y="789014"/>
                </a:lnTo>
                <a:lnTo>
                  <a:pt x="330643" y="781919"/>
                </a:lnTo>
                <a:lnTo>
                  <a:pt x="370327" y="760718"/>
                </a:lnTo>
                <a:lnTo>
                  <a:pt x="397498" y="725532"/>
                </a:lnTo>
                <a:lnTo>
                  <a:pt x="408109" y="676484"/>
                </a:lnTo>
                <a:lnTo>
                  <a:pt x="405238" y="646567"/>
                </a:lnTo>
                <a:lnTo>
                  <a:pt x="381931" y="599829"/>
                </a:lnTo>
                <a:lnTo>
                  <a:pt x="339967" y="566066"/>
                </a:lnTo>
                <a:lnTo>
                  <a:pt x="285060" y="539895"/>
                </a:lnTo>
                <a:lnTo>
                  <a:pt x="222924" y="515930"/>
                </a:lnTo>
                <a:lnTo>
                  <a:pt x="190930" y="503093"/>
                </a:lnTo>
                <a:lnTo>
                  <a:pt x="128664" y="472343"/>
                </a:lnTo>
                <a:lnTo>
                  <a:pt x="73452" y="430339"/>
                </a:lnTo>
                <a:lnTo>
                  <a:pt x="31010" y="371697"/>
                </a:lnTo>
                <a:lnTo>
                  <a:pt x="16363" y="334454"/>
                </a:lnTo>
                <a:lnTo>
                  <a:pt x="7051" y="291033"/>
                </a:lnTo>
                <a:lnTo>
                  <a:pt x="3958" y="243377"/>
                </a:lnTo>
                <a:lnTo>
                  <a:pt x="3866" y="239860"/>
                </a:lnTo>
                <a:lnTo>
                  <a:pt x="8261" y="188737"/>
                </a:lnTo>
                <a:lnTo>
                  <a:pt x="21156" y="143358"/>
                </a:lnTo>
                <a:lnTo>
                  <a:pt x="41686" y="104484"/>
                </a:lnTo>
                <a:lnTo>
                  <a:pt x="69065" y="71975"/>
                </a:lnTo>
                <a:lnTo>
                  <a:pt x="102508" y="45690"/>
                </a:lnTo>
                <a:lnTo>
                  <a:pt x="141227" y="25491"/>
                </a:lnTo>
                <a:lnTo>
                  <a:pt x="184438" y="11236"/>
                </a:lnTo>
                <a:lnTo>
                  <a:pt x="231353" y="2785"/>
                </a:lnTo>
                <a:lnTo>
                  <a:pt x="281186" y="0"/>
                </a:lnTo>
                <a:lnTo>
                  <a:pt x="343296" y="4588"/>
                </a:lnTo>
                <a:lnTo>
                  <a:pt x="395904" y="17498"/>
                </a:lnTo>
                <a:lnTo>
                  <a:pt x="439693" y="37452"/>
                </a:lnTo>
                <a:lnTo>
                  <a:pt x="475349" y="63168"/>
                </a:lnTo>
                <a:lnTo>
                  <a:pt x="503554" y="93368"/>
                </a:lnTo>
                <a:lnTo>
                  <a:pt x="524994" y="126770"/>
                </a:lnTo>
                <a:lnTo>
                  <a:pt x="530181" y="138698"/>
                </a:lnTo>
                <a:lnTo>
                  <a:pt x="274644" y="138698"/>
                </a:lnTo>
                <a:lnTo>
                  <a:pt x="228418" y="146774"/>
                </a:lnTo>
                <a:lnTo>
                  <a:pt x="194336" y="168957"/>
                </a:lnTo>
                <a:lnTo>
                  <a:pt x="173257" y="202180"/>
                </a:lnTo>
                <a:lnTo>
                  <a:pt x="166040" y="243377"/>
                </a:lnTo>
                <a:lnTo>
                  <a:pt x="169303" y="272068"/>
                </a:lnTo>
                <a:lnTo>
                  <a:pt x="193272" y="316478"/>
                </a:lnTo>
                <a:lnTo>
                  <a:pt x="235752" y="348178"/>
                </a:lnTo>
                <a:lnTo>
                  <a:pt x="291046" y="372672"/>
                </a:lnTo>
                <a:lnTo>
                  <a:pt x="353460" y="395463"/>
                </a:lnTo>
                <a:lnTo>
                  <a:pt x="385557" y="407940"/>
                </a:lnTo>
                <a:lnTo>
                  <a:pt x="447971" y="438494"/>
                </a:lnTo>
                <a:lnTo>
                  <a:pt x="503266" y="481104"/>
                </a:lnTo>
                <a:lnTo>
                  <a:pt x="545746" y="541272"/>
                </a:lnTo>
                <a:lnTo>
                  <a:pt x="560400" y="579660"/>
                </a:lnTo>
                <a:lnTo>
                  <a:pt x="569714" y="624501"/>
                </a:lnTo>
                <a:lnTo>
                  <a:pt x="572978" y="676484"/>
                </a:lnTo>
                <a:lnTo>
                  <a:pt x="569224" y="724345"/>
                </a:lnTo>
                <a:lnTo>
                  <a:pt x="558073" y="768211"/>
                </a:lnTo>
                <a:lnTo>
                  <a:pt x="548379" y="789014"/>
                </a:lnTo>
                <a:close/>
              </a:path>
              <a:path w="573404" h="929639">
                <a:moveTo>
                  <a:pt x="554659" y="297025"/>
                </a:moveTo>
                <a:lnTo>
                  <a:pt x="398950" y="297025"/>
                </a:lnTo>
                <a:lnTo>
                  <a:pt x="397955" y="239860"/>
                </a:lnTo>
                <a:lnTo>
                  <a:pt x="383457" y="195508"/>
                </a:lnTo>
                <a:lnTo>
                  <a:pt x="357026" y="163905"/>
                </a:lnTo>
                <a:lnTo>
                  <a:pt x="320231" y="144990"/>
                </a:lnTo>
                <a:lnTo>
                  <a:pt x="274644" y="138698"/>
                </a:lnTo>
                <a:lnTo>
                  <a:pt x="530181" y="138698"/>
                </a:lnTo>
                <a:lnTo>
                  <a:pt x="540353" y="162095"/>
                </a:lnTo>
                <a:lnTo>
                  <a:pt x="550315" y="198063"/>
                </a:lnTo>
                <a:lnTo>
                  <a:pt x="555563" y="233394"/>
                </a:lnTo>
                <a:lnTo>
                  <a:pt x="556783" y="266808"/>
                </a:lnTo>
                <a:lnTo>
                  <a:pt x="554659" y="297025"/>
                </a:lnTo>
                <a:close/>
              </a:path>
              <a:path w="573404" h="929639">
                <a:moveTo>
                  <a:pt x="286420" y="929021"/>
                </a:moveTo>
                <a:lnTo>
                  <a:pt x="230819" y="925804"/>
                </a:lnTo>
                <a:lnTo>
                  <a:pt x="181665" y="916394"/>
                </a:lnTo>
                <a:lnTo>
                  <a:pt x="138787" y="901151"/>
                </a:lnTo>
                <a:lnTo>
                  <a:pt x="102014" y="880433"/>
                </a:lnTo>
                <a:lnTo>
                  <a:pt x="71175" y="854602"/>
                </a:lnTo>
                <a:lnTo>
                  <a:pt x="46098" y="824016"/>
                </a:lnTo>
                <a:lnTo>
                  <a:pt x="26605" y="789014"/>
                </a:lnTo>
                <a:lnTo>
                  <a:pt x="12550" y="750022"/>
                </a:lnTo>
                <a:lnTo>
                  <a:pt x="3735" y="707332"/>
                </a:lnTo>
                <a:lnTo>
                  <a:pt x="0" y="661328"/>
                </a:lnTo>
                <a:lnTo>
                  <a:pt x="1171" y="612369"/>
                </a:lnTo>
                <a:lnTo>
                  <a:pt x="156881" y="612369"/>
                </a:lnTo>
                <a:lnTo>
                  <a:pt x="157371" y="670432"/>
                </a:lnTo>
                <a:lnTo>
                  <a:pt x="168221" y="715739"/>
                </a:lnTo>
                <a:lnTo>
                  <a:pt x="187793" y="749268"/>
                </a:lnTo>
                <a:lnTo>
                  <a:pt x="214454" y="772003"/>
                </a:lnTo>
                <a:lnTo>
                  <a:pt x="246566" y="784925"/>
                </a:lnTo>
                <a:lnTo>
                  <a:pt x="282495" y="789014"/>
                </a:lnTo>
                <a:lnTo>
                  <a:pt x="548379" y="789014"/>
                </a:lnTo>
                <a:lnTo>
                  <a:pt x="539684" y="807672"/>
                </a:lnTo>
                <a:lnTo>
                  <a:pt x="514220" y="842318"/>
                </a:lnTo>
                <a:lnTo>
                  <a:pt x="481842" y="871742"/>
                </a:lnTo>
                <a:lnTo>
                  <a:pt x="442711" y="895534"/>
                </a:lnTo>
                <a:lnTo>
                  <a:pt x="396990" y="913283"/>
                </a:lnTo>
                <a:lnTo>
                  <a:pt x="344839" y="924582"/>
                </a:lnTo>
                <a:lnTo>
                  <a:pt x="286420" y="929021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7089" y="1309177"/>
            <a:ext cx="601345" cy="933450"/>
          </a:xfrm>
          <a:custGeom>
            <a:avLst/>
            <a:gdLst/>
            <a:ahLst/>
            <a:cxnLst/>
            <a:rect l="l" t="t" r="r" b="b"/>
            <a:pathLst>
              <a:path w="601344" h="933450">
                <a:moveTo>
                  <a:pt x="334971" y="932946"/>
                </a:moveTo>
                <a:lnTo>
                  <a:pt x="294321" y="931335"/>
                </a:lnTo>
                <a:lnTo>
                  <a:pt x="253918" y="926271"/>
                </a:lnTo>
                <a:lnTo>
                  <a:pt x="214386" y="917408"/>
                </a:lnTo>
                <a:lnTo>
                  <a:pt x="176354" y="904402"/>
                </a:lnTo>
                <a:lnTo>
                  <a:pt x="140448" y="886907"/>
                </a:lnTo>
                <a:lnTo>
                  <a:pt x="107295" y="864578"/>
                </a:lnTo>
                <a:lnTo>
                  <a:pt x="77522" y="837070"/>
                </a:lnTo>
                <a:lnTo>
                  <a:pt x="51757" y="804037"/>
                </a:lnTo>
                <a:lnTo>
                  <a:pt x="30626" y="765134"/>
                </a:lnTo>
                <a:lnTo>
                  <a:pt x="14756" y="720015"/>
                </a:lnTo>
                <a:lnTo>
                  <a:pt x="4775" y="668336"/>
                </a:lnTo>
                <a:lnTo>
                  <a:pt x="1308" y="609752"/>
                </a:lnTo>
                <a:lnTo>
                  <a:pt x="1172" y="547908"/>
                </a:lnTo>
                <a:lnTo>
                  <a:pt x="847" y="485561"/>
                </a:lnTo>
                <a:lnTo>
                  <a:pt x="136" y="382474"/>
                </a:lnTo>
                <a:lnTo>
                  <a:pt x="0" y="353289"/>
                </a:lnTo>
                <a:lnTo>
                  <a:pt x="2732" y="298235"/>
                </a:lnTo>
                <a:lnTo>
                  <a:pt x="10734" y="247611"/>
                </a:lnTo>
                <a:lnTo>
                  <a:pt x="23716" y="201485"/>
                </a:lnTo>
                <a:lnTo>
                  <a:pt x="41386" y="159925"/>
                </a:lnTo>
                <a:lnTo>
                  <a:pt x="63455" y="122999"/>
                </a:lnTo>
                <a:lnTo>
                  <a:pt x="89630" y="90775"/>
                </a:lnTo>
                <a:lnTo>
                  <a:pt x="119623" y="63322"/>
                </a:lnTo>
                <a:lnTo>
                  <a:pt x="153140" y="40708"/>
                </a:lnTo>
                <a:lnTo>
                  <a:pt x="189893" y="23000"/>
                </a:lnTo>
                <a:lnTo>
                  <a:pt x="229589" y="10267"/>
                </a:lnTo>
                <a:lnTo>
                  <a:pt x="271939" y="2578"/>
                </a:lnTo>
                <a:lnTo>
                  <a:pt x="316652" y="0"/>
                </a:lnTo>
                <a:lnTo>
                  <a:pt x="379714" y="4617"/>
                </a:lnTo>
                <a:lnTo>
                  <a:pt x="433078" y="17605"/>
                </a:lnTo>
                <a:lnTo>
                  <a:pt x="477495" y="37664"/>
                </a:lnTo>
                <a:lnTo>
                  <a:pt x="513712" y="63499"/>
                </a:lnTo>
                <a:lnTo>
                  <a:pt x="542480" y="93810"/>
                </a:lnTo>
                <a:lnTo>
                  <a:pt x="564548" y="127301"/>
                </a:lnTo>
                <a:lnTo>
                  <a:pt x="568548" y="136082"/>
                </a:lnTo>
                <a:lnTo>
                  <a:pt x="302259" y="136082"/>
                </a:lnTo>
                <a:lnTo>
                  <a:pt x="265082" y="141109"/>
                </a:lnTo>
                <a:lnTo>
                  <a:pt x="203305" y="183514"/>
                </a:lnTo>
                <a:lnTo>
                  <a:pt x="181394" y="222344"/>
                </a:lnTo>
                <a:lnTo>
                  <a:pt x="167261" y="273896"/>
                </a:lnTo>
                <a:lnTo>
                  <a:pt x="162251" y="338896"/>
                </a:lnTo>
                <a:lnTo>
                  <a:pt x="162361" y="605826"/>
                </a:lnTo>
                <a:lnTo>
                  <a:pt x="167219" y="663838"/>
                </a:lnTo>
                <a:lnTo>
                  <a:pt x="181114" y="710714"/>
                </a:lnTo>
                <a:lnTo>
                  <a:pt x="202420" y="746364"/>
                </a:lnTo>
                <a:lnTo>
                  <a:pt x="261205" y="788850"/>
                </a:lnTo>
                <a:lnTo>
                  <a:pt x="331452" y="801032"/>
                </a:lnTo>
                <a:lnTo>
                  <a:pt x="588816" y="801032"/>
                </a:lnTo>
                <a:lnTo>
                  <a:pt x="588816" y="837427"/>
                </a:lnTo>
                <a:lnTo>
                  <a:pt x="548932" y="873580"/>
                </a:lnTo>
                <a:lnTo>
                  <a:pt x="505267" y="899411"/>
                </a:lnTo>
                <a:lnTo>
                  <a:pt x="459931" y="916590"/>
                </a:lnTo>
                <a:lnTo>
                  <a:pt x="415030" y="926792"/>
                </a:lnTo>
                <a:lnTo>
                  <a:pt x="372674" y="931686"/>
                </a:lnTo>
                <a:lnTo>
                  <a:pt x="334971" y="932946"/>
                </a:lnTo>
                <a:close/>
              </a:path>
              <a:path w="601344" h="933450">
                <a:moveTo>
                  <a:pt x="600592" y="297025"/>
                </a:moveTo>
                <a:lnTo>
                  <a:pt x="442266" y="297025"/>
                </a:lnTo>
                <a:lnTo>
                  <a:pt x="435619" y="236447"/>
                </a:lnTo>
                <a:lnTo>
                  <a:pt x="416725" y="190818"/>
                </a:lnTo>
                <a:lnTo>
                  <a:pt x="387153" y="159383"/>
                </a:lnTo>
                <a:lnTo>
                  <a:pt x="348474" y="141389"/>
                </a:lnTo>
                <a:lnTo>
                  <a:pt x="302259" y="136082"/>
                </a:lnTo>
                <a:lnTo>
                  <a:pt x="568548" y="136082"/>
                </a:lnTo>
                <a:lnTo>
                  <a:pt x="580663" y="162673"/>
                </a:lnTo>
                <a:lnTo>
                  <a:pt x="591576" y="198629"/>
                </a:lnTo>
                <a:lnTo>
                  <a:pt x="598036" y="233872"/>
                </a:lnTo>
                <a:lnTo>
                  <a:pt x="600792" y="267103"/>
                </a:lnTo>
                <a:lnTo>
                  <a:pt x="600592" y="297025"/>
                </a:lnTo>
                <a:close/>
              </a:path>
              <a:path w="601344" h="933450">
                <a:moveTo>
                  <a:pt x="588816" y="801032"/>
                </a:moveTo>
                <a:lnTo>
                  <a:pt x="331452" y="801032"/>
                </a:lnTo>
                <a:lnTo>
                  <a:pt x="367086" y="798801"/>
                </a:lnTo>
                <a:lnTo>
                  <a:pt x="401040" y="792645"/>
                </a:lnTo>
                <a:lnTo>
                  <a:pt x="431798" y="783780"/>
                </a:lnTo>
                <a:lnTo>
                  <a:pt x="431798" y="605826"/>
                </a:lnTo>
                <a:lnTo>
                  <a:pt x="304876" y="605826"/>
                </a:lnTo>
                <a:lnTo>
                  <a:pt x="304876" y="455351"/>
                </a:lnTo>
                <a:lnTo>
                  <a:pt x="588816" y="455351"/>
                </a:lnTo>
                <a:lnTo>
                  <a:pt x="588816" y="801032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11300" y="2825750"/>
            <a:ext cx="7061834" cy="1073150"/>
          </a:xfrm>
          <a:prstGeom prst="rect">
            <a:avLst/>
          </a:prstGeom>
        </p:spPr>
        <p:txBody>
          <a:bodyPr wrap="square" lIns="0" tIns="107950" rIns="0" bIns="0" rtlCol="0" vert="horz">
            <a:spAutoFit/>
          </a:bodyPr>
          <a:lstStyle/>
          <a:p>
            <a:pPr marL="12700" marR="5080">
              <a:lnSpc>
                <a:spcPts val="3750"/>
              </a:lnSpc>
              <a:spcBef>
                <a:spcPts val="850"/>
              </a:spcBef>
            </a:pPr>
            <a:r>
              <a:rPr dirty="0" sz="3750" spc="-45">
                <a:solidFill>
                  <a:srgbClr val="333433"/>
                </a:solidFill>
                <a:latin typeface="Arial Narrow"/>
                <a:cs typeface="Arial Narrow"/>
              </a:rPr>
              <a:t>Winium</a:t>
            </a:r>
            <a:r>
              <a:rPr dirty="0" sz="3750" spc="-16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1025">
                <a:solidFill>
                  <a:srgbClr val="333433"/>
                </a:solidFill>
                <a:latin typeface="Arial Narrow"/>
                <a:cs typeface="Arial Narrow"/>
              </a:rPr>
              <a:t>—</a:t>
            </a:r>
            <a:r>
              <a:rPr dirty="0" sz="3750" spc="-16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70">
                <a:solidFill>
                  <a:srgbClr val="333433"/>
                </a:solidFill>
                <a:latin typeface="Arial Narrow"/>
                <a:cs typeface="Arial Narrow"/>
              </a:rPr>
              <a:t>это</a:t>
            </a:r>
            <a:r>
              <a:rPr dirty="0" sz="3750" spc="-16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140">
                <a:solidFill>
                  <a:srgbClr val="333433"/>
                </a:solidFill>
                <a:latin typeface="Arial Narrow"/>
                <a:cs typeface="Arial Narrow"/>
              </a:rPr>
              <a:t>как</a:t>
            </a:r>
            <a:r>
              <a:rPr dirty="0" sz="3750" spc="-16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45">
                <a:solidFill>
                  <a:srgbClr val="333433"/>
                </a:solidFill>
                <a:latin typeface="Arial Narrow"/>
                <a:cs typeface="Arial Narrow"/>
              </a:rPr>
              <a:t>Selenium,</a:t>
            </a:r>
            <a:r>
              <a:rPr dirty="0" sz="3750" spc="-16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35">
                <a:solidFill>
                  <a:srgbClr val="333433"/>
                </a:solidFill>
                <a:latin typeface="Arial Narrow"/>
                <a:cs typeface="Arial Narrow"/>
              </a:rPr>
              <a:t>только</a:t>
            </a:r>
            <a:r>
              <a:rPr dirty="0" sz="3750" spc="-16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30">
                <a:solidFill>
                  <a:srgbClr val="333433"/>
                </a:solidFill>
                <a:latin typeface="Arial Narrow"/>
                <a:cs typeface="Arial Narrow"/>
              </a:rPr>
              <a:t>под  </a:t>
            </a:r>
            <a:r>
              <a:rPr dirty="0" sz="3750" spc="-80">
                <a:solidFill>
                  <a:srgbClr val="333433"/>
                </a:solidFill>
                <a:latin typeface="Arial Narrow"/>
                <a:cs typeface="Arial Narrow"/>
              </a:rPr>
              <a:t>Windows</a:t>
            </a:r>
            <a:endParaRPr sz="375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1300" y="4302125"/>
            <a:ext cx="19354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solidFill>
                  <a:srgbClr val="333433"/>
                </a:solidFill>
                <a:latin typeface="Arial"/>
                <a:cs typeface="Arial"/>
              </a:rPr>
              <a:t>Головин</a:t>
            </a:r>
            <a:r>
              <a:rPr dirty="0" sz="2400" spc="-6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333433"/>
                </a:solidFill>
                <a:latin typeface="Arial"/>
                <a:cs typeface="Arial"/>
              </a:rPr>
              <a:t>Глеб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4919" y="2687146"/>
            <a:ext cx="1833245" cy="2118995"/>
          </a:xfrm>
          <a:custGeom>
            <a:avLst/>
            <a:gdLst/>
            <a:ahLst/>
            <a:cxnLst/>
            <a:rect l="l" t="t" r="r" b="b"/>
            <a:pathLst>
              <a:path w="1833245" h="2118995">
                <a:moveTo>
                  <a:pt x="1760872" y="2118664"/>
                </a:moveTo>
                <a:lnTo>
                  <a:pt x="72242" y="2118664"/>
                </a:lnTo>
                <a:lnTo>
                  <a:pt x="53375" y="2116162"/>
                </a:lnTo>
                <a:lnTo>
                  <a:pt x="9659" y="2082523"/>
                </a:lnTo>
                <a:lnTo>
                  <a:pt x="0" y="2046398"/>
                </a:lnTo>
                <a:lnTo>
                  <a:pt x="2423" y="2027844"/>
                </a:lnTo>
                <a:lnTo>
                  <a:pt x="9689" y="2010256"/>
                </a:lnTo>
                <a:lnTo>
                  <a:pt x="638663" y="920396"/>
                </a:lnTo>
                <a:lnTo>
                  <a:pt x="638451" y="196680"/>
                </a:lnTo>
                <a:lnTo>
                  <a:pt x="611436" y="159612"/>
                </a:lnTo>
                <a:lnTo>
                  <a:pt x="601551" y="115349"/>
                </a:lnTo>
                <a:lnTo>
                  <a:pt x="601550" y="94227"/>
                </a:lnTo>
                <a:lnTo>
                  <a:pt x="604566" y="70180"/>
                </a:lnTo>
                <a:lnTo>
                  <a:pt x="619341" y="38825"/>
                </a:lnTo>
                <a:lnTo>
                  <a:pt x="654464" y="11614"/>
                </a:lnTo>
                <a:lnTo>
                  <a:pt x="718521" y="0"/>
                </a:lnTo>
                <a:lnTo>
                  <a:pt x="1133247" y="0"/>
                </a:lnTo>
                <a:lnTo>
                  <a:pt x="1187063" y="11614"/>
                </a:lnTo>
                <a:lnTo>
                  <a:pt x="1216572" y="38825"/>
                </a:lnTo>
                <a:lnTo>
                  <a:pt x="1228989" y="70180"/>
                </a:lnTo>
                <a:lnTo>
                  <a:pt x="1229208" y="72258"/>
                </a:lnTo>
                <a:lnTo>
                  <a:pt x="718545" y="72258"/>
                </a:lnTo>
                <a:lnTo>
                  <a:pt x="702423" y="72757"/>
                </a:lnTo>
                <a:lnTo>
                  <a:pt x="688094" y="75406"/>
                </a:lnTo>
                <a:lnTo>
                  <a:pt x="677785" y="81977"/>
                </a:lnTo>
                <a:lnTo>
                  <a:pt x="673832" y="94227"/>
                </a:lnTo>
                <a:lnTo>
                  <a:pt x="673834" y="115349"/>
                </a:lnTo>
                <a:lnTo>
                  <a:pt x="677020" y="129420"/>
                </a:lnTo>
                <a:lnTo>
                  <a:pt x="685411" y="141471"/>
                </a:lnTo>
                <a:lnTo>
                  <a:pt x="697243" y="150676"/>
                </a:lnTo>
                <a:lnTo>
                  <a:pt x="710757" y="156214"/>
                </a:lnTo>
                <a:lnTo>
                  <a:pt x="710727" y="196680"/>
                </a:lnTo>
                <a:lnTo>
                  <a:pt x="710929" y="939748"/>
                </a:lnTo>
                <a:lnTo>
                  <a:pt x="72250" y="2046413"/>
                </a:lnTo>
                <a:lnTo>
                  <a:pt x="1833081" y="2046413"/>
                </a:lnTo>
                <a:lnTo>
                  <a:pt x="1811799" y="2097632"/>
                </a:lnTo>
                <a:lnTo>
                  <a:pt x="1779685" y="2116166"/>
                </a:lnTo>
                <a:lnTo>
                  <a:pt x="1760872" y="2118664"/>
                </a:lnTo>
                <a:close/>
              </a:path>
              <a:path w="1833245" h="2118995">
                <a:moveTo>
                  <a:pt x="1833081" y="2046413"/>
                </a:moveTo>
                <a:lnTo>
                  <a:pt x="1760879" y="2046413"/>
                </a:lnTo>
                <a:lnTo>
                  <a:pt x="1127614" y="949361"/>
                </a:lnTo>
                <a:lnTo>
                  <a:pt x="1127614" y="155674"/>
                </a:lnTo>
                <a:lnTo>
                  <a:pt x="1141470" y="149933"/>
                </a:lnTo>
                <a:lnTo>
                  <a:pt x="1151366" y="140788"/>
                </a:lnTo>
                <a:lnTo>
                  <a:pt x="1157303" y="129005"/>
                </a:lnTo>
                <a:lnTo>
                  <a:pt x="1159282" y="115349"/>
                </a:lnTo>
                <a:lnTo>
                  <a:pt x="1159281" y="94227"/>
                </a:lnTo>
                <a:lnTo>
                  <a:pt x="1157799" y="81969"/>
                </a:lnTo>
                <a:lnTo>
                  <a:pt x="1153173" y="75406"/>
                </a:lnTo>
                <a:lnTo>
                  <a:pt x="1145082" y="72757"/>
                </a:lnTo>
                <a:lnTo>
                  <a:pt x="1133232" y="72266"/>
                </a:lnTo>
                <a:lnTo>
                  <a:pt x="1229208" y="72258"/>
                </a:lnTo>
                <a:lnTo>
                  <a:pt x="1231525" y="94227"/>
                </a:lnTo>
                <a:lnTo>
                  <a:pt x="1229384" y="137983"/>
                </a:lnTo>
                <a:lnTo>
                  <a:pt x="1213234" y="178138"/>
                </a:lnTo>
                <a:lnTo>
                  <a:pt x="1199873" y="194831"/>
                </a:lnTo>
                <a:lnTo>
                  <a:pt x="1199873" y="929954"/>
                </a:lnTo>
                <a:lnTo>
                  <a:pt x="1823433" y="2010279"/>
                </a:lnTo>
                <a:lnTo>
                  <a:pt x="1830670" y="2027860"/>
                </a:lnTo>
                <a:lnTo>
                  <a:pt x="1833081" y="2046413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2297" y="3940154"/>
            <a:ext cx="1438910" cy="721360"/>
          </a:xfrm>
          <a:custGeom>
            <a:avLst/>
            <a:gdLst/>
            <a:ahLst/>
            <a:cxnLst/>
            <a:rect l="l" t="t" r="r" b="b"/>
            <a:pathLst>
              <a:path w="1438910" h="721360">
                <a:moveTo>
                  <a:pt x="1438367" y="721146"/>
                </a:moveTo>
                <a:lnTo>
                  <a:pt x="0" y="721146"/>
                </a:lnTo>
                <a:lnTo>
                  <a:pt x="416175" y="0"/>
                </a:lnTo>
                <a:lnTo>
                  <a:pt x="1022152" y="0"/>
                </a:lnTo>
                <a:lnTo>
                  <a:pt x="1438367" y="721146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16707" y="3566616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0" y="58838"/>
                </a:lnTo>
                <a:lnTo>
                  <a:pt x="139432" y="0"/>
                </a:lnTo>
                <a:lnTo>
                  <a:pt x="11444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04672" y="3566616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24992" y="58838"/>
                </a:lnTo>
                <a:lnTo>
                  <a:pt x="0" y="0"/>
                </a:lnTo>
                <a:lnTo>
                  <a:pt x="13943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74240" y="4275677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74240" y="4118288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74240" y="3960907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74240" y="3803518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974240" y="3646128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46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74240" y="3488747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74240" y="3331358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74240" y="3173977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74240" y="3016587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74240" y="2859198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74240" y="2701817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74240" y="2544428"/>
            <a:ext cx="0" cy="118110"/>
          </a:xfrm>
          <a:custGeom>
            <a:avLst/>
            <a:gdLst/>
            <a:ahLst/>
            <a:cxnLst/>
            <a:rect l="l" t="t" r="r" b="b"/>
            <a:pathLst>
              <a:path w="0" h="118110">
                <a:moveTo>
                  <a:pt x="0" y="0"/>
                </a:moveTo>
                <a:lnTo>
                  <a:pt x="0" y="118037"/>
                </a:lnTo>
              </a:path>
            </a:pathLst>
          </a:custGeom>
          <a:ln w="3530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56589" y="2446350"/>
            <a:ext cx="35560" cy="59055"/>
          </a:xfrm>
          <a:custGeom>
            <a:avLst/>
            <a:gdLst/>
            <a:ahLst/>
            <a:cxnLst/>
            <a:rect l="l" t="t" r="r" b="b"/>
            <a:pathLst>
              <a:path w="35560" h="59055">
                <a:moveTo>
                  <a:pt x="35302" y="0"/>
                </a:moveTo>
                <a:lnTo>
                  <a:pt x="35302" y="58735"/>
                </a:lnTo>
                <a:lnTo>
                  <a:pt x="0" y="58735"/>
                </a:lnTo>
                <a:lnTo>
                  <a:pt x="0" y="0"/>
                </a:lnTo>
                <a:lnTo>
                  <a:pt x="35302" y="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691175" y="3192262"/>
            <a:ext cx="1772920" cy="79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8440" marR="5080" indent="-206375">
              <a:lnSpc>
                <a:spcPts val="3080"/>
              </a:lnSpc>
              <a:spcBef>
                <a:spcPts val="100"/>
              </a:spcBef>
              <a:tabLst>
                <a:tab pos="1759585" algn="l"/>
              </a:tabLst>
            </a:pPr>
            <a:r>
              <a:rPr dirty="0" u="heavy" sz="2450">
                <a:uFill>
                  <a:solidFill>
                    <a:srgbClr val="A4CD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50" spc="-105">
                <a:uFill>
                  <a:solidFill>
                    <a:srgbClr val="A4CD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50" spc="15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WebDriver 	</a:t>
            </a:r>
            <a:r>
              <a:rPr dirty="0" sz="2450">
                <a:latin typeface="Calibri"/>
                <a:cs typeface="Calibri"/>
              </a:rPr>
              <a:t> </a:t>
            </a:r>
            <a:r>
              <a:rPr dirty="0" sz="2450" spc="25">
                <a:latin typeface="Calibri"/>
                <a:cs typeface="Calibri"/>
              </a:rPr>
              <a:t>протокол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09501" y="2507071"/>
            <a:ext cx="1055370" cy="401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50" spc="40">
                <a:latin typeface="Calibri"/>
                <a:cs typeface="Calibri"/>
              </a:rPr>
              <a:t>Appium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46792" y="2742101"/>
            <a:ext cx="981075" cy="401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450" spc="75">
                <a:latin typeface="Calibri"/>
                <a:cs typeface="Calibri"/>
              </a:rPr>
              <a:t>с</a:t>
            </a:r>
            <a:r>
              <a:rPr dirty="0" sz="2450" spc="25">
                <a:latin typeface="Calibri"/>
                <a:cs typeface="Calibri"/>
              </a:rPr>
              <a:t>е</a:t>
            </a:r>
            <a:r>
              <a:rPr dirty="0" sz="2450" spc="40">
                <a:latin typeface="Calibri"/>
                <a:cs typeface="Calibri"/>
              </a:rPr>
              <a:t>р</a:t>
            </a:r>
            <a:r>
              <a:rPr dirty="0" sz="2450" spc="50">
                <a:latin typeface="Calibri"/>
                <a:cs typeface="Calibri"/>
              </a:rPr>
              <a:t>в</a:t>
            </a:r>
            <a:r>
              <a:rPr dirty="0" sz="2450" spc="25">
                <a:latin typeface="Calibri"/>
                <a:cs typeface="Calibri"/>
              </a:rPr>
              <a:t>е</a:t>
            </a:r>
            <a:r>
              <a:rPr dirty="0" sz="2450" spc="40">
                <a:latin typeface="Calibri"/>
                <a:cs typeface="Calibri"/>
              </a:rPr>
              <a:t>р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42973" y="1297162"/>
            <a:ext cx="5749925" cy="3701415"/>
          </a:xfrm>
          <a:custGeom>
            <a:avLst/>
            <a:gdLst/>
            <a:ahLst/>
            <a:cxnLst/>
            <a:rect l="l" t="t" r="r" b="b"/>
            <a:pathLst>
              <a:path w="5749925" h="3701415">
                <a:moveTo>
                  <a:pt x="2946644" y="0"/>
                </a:moveTo>
                <a:lnTo>
                  <a:pt x="2898237" y="1041"/>
                </a:lnTo>
                <a:lnTo>
                  <a:pt x="2850228" y="4051"/>
                </a:lnTo>
                <a:lnTo>
                  <a:pt x="2802665" y="8998"/>
                </a:lnTo>
                <a:lnTo>
                  <a:pt x="2755593" y="15848"/>
                </a:lnTo>
                <a:lnTo>
                  <a:pt x="2709059" y="24567"/>
                </a:lnTo>
                <a:lnTo>
                  <a:pt x="2663109" y="35123"/>
                </a:lnTo>
                <a:lnTo>
                  <a:pt x="2617790" y="47481"/>
                </a:lnTo>
                <a:lnTo>
                  <a:pt x="2573147" y="61608"/>
                </a:lnTo>
                <a:lnTo>
                  <a:pt x="2529228" y="77471"/>
                </a:lnTo>
                <a:lnTo>
                  <a:pt x="2486078" y="95036"/>
                </a:lnTo>
                <a:lnTo>
                  <a:pt x="2443744" y="114270"/>
                </a:lnTo>
                <a:lnTo>
                  <a:pt x="2402273" y="135140"/>
                </a:lnTo>
                <a:lnTo>
                  <a:pt x="2361710" y="157612"/>
                </a:lnTo>
                <a:lnTo>
                  <a:pt x="2322102" y="181653"/>
                </a:lnTo>
                <a:lnTo>
                  <a:pt x="2283495" y="207230"/>
                </a:lnTo>
                <a:lnTo>
                  <a:pt x="2245936" y="234308"/>
                </a:lnTo>
                <a:lnTo>
                  <a:pt x="2209470" y="262855"/>
                </a:lnTo>
                <a:lnTo>
                  <a:pt x="2174145" y="292837"/>
                </a:lnTo>
                <a:lnTo>
                  <a:pt x="2140007" y="324220"/>
                </a:lnTo>
                <a:lnTo>
                  <a:pt x="2107102" y="356973"/>
                </a:lnTo>
                <a:lnTo>
                  <a:pt x="2075476" y="391060"/>
                </a:lnTo>
                <a:lnTo>
                  <a:pt x="2045175" y="426448"/>
                </a:lnTo>
                <a:lnTo>
                  <a:pt x="2016247" y="463105"/>
                </a:lnTo>
                <a:lnTo>
                  <a:pt x="1988737" y="500997"/>
                </a:lnTo>
                <a:lnTo>
                  <a:pt x="1962691" y="540089"/>
                </a:lnTo>
                <a:lnTo>
                  <a:pt x="1938157" y="580350"/>
                </a:lnTo>
                <a:lnTo>
                  <a:pt x="1915180" y="621746"/>
                </a:lnTo>
                <a:lnTo>
                  <a:pt x="1893807" y="664242"/>
                </a:lnTo>
                <a:lnTo>
                  <a:pt x="1874083" y="707806"/>
                </a:lnTo>
                <a:lnTo>
                  <a:pt x="1856056" y="752405"/>
                </a:lnTo>
                <a:lnTo>
                  <a:pt x="1839772" y="798004"/>
                </a:lnTo>
                <a:lnTo>
                  <a:pt x="1793127" y="790735"/>
                </a:lnTo>
                <a:lnTo>
                  <a:pt x="1746280" y="784749"/>
                </a:lnTo>
                <a:lnTo>
                  <a:pt x="1699264" y="780051"/>
                </a:lnTo>
                <a:lnTo>
                  <a:pt x="1652112" y="776642"/>
                </a:lnTo>
                <a:lnTo>
                  <a:pt x="1604856" y="774526"/>
                </a:lnTo>
                <a:lnTo>
                  <a:pt x="1557527" y="773706"/>
                </a:lnTo>
                <a:lnTo>
                  <a:pt x="1507119" y="774427"/>
                </a:lnTo>
                <a:lnTo>
                  <a:pt x="1457111" y="776578"/>
                </a:lnTo>
                <a:lnTo>
                  <a:pt x="1407527" y="780136"/>
                </a:lnTo>
                <a:lnTo>
                  <a:pt x="1358391" y="785079"/>
                </a:lnTo>
                <a:lnTo>
                  <a:pt x="1309727" y="791386"/>
                </a:lnTo>
                <a:lnTo>
                  <a:pt x="1261560" y="799036"/>
                </a:lnTo>
                <a:lnTo>
                  <a:pt x="1213914" y="808005"/>
                </a:lnTo>
                <a:lnTo>
                  <a:pt x="1166812" y="818273"/>
                </a:lnTo>
                <a:lnTo>
                  <a:pt x="1120280" y="829818"/>
                </a:lnTo>
                <a:lnTo>
                  <a:pt x="1074341" y="842617"/>
                </a:lnTo>
                <a:lnTo>
                  <a:pt x="1029020" y="856649"/>
                </a:lnTo>
                <a:lnTo>
                  <a:pt x="984340" y="871893"/>
                </a:lnTo>
                <a:lnTo>
                  <a:pt x="940326" y="888326"/>
                </a:lnTo>
                <a:lnTo>
                  <a:pt x="897002" y="905926"/>
                </a:lnTo>
                <a:lnTo>
                  <a:pt x="854392" y="924672"/>
                </a:lnTo>
                <a:lnTo>
                  <a:pt x="812521" y="944542"/>
                </a:lnTo>
                <a:lnTo>
                  <a:pt x="771412" y="965514"/>
                </a:lnTo>
                <a:lnTo>
                  <a:pt x="731089" y="987566"/>
                </a:lnTo>
                <a:lnTo>
                  <a:pt x="691578" y="1010677"/>
                </a:lnTo>
                <a:lnTo>
                  <a:pt x="652901" y="1034825"/>
                </a:lnTo>
                <a:lnTo>
                  <a:pt x="615084" y="1059987"/>
                </a:lnTo>
                <a:lnTo>
                  <a:pt x="578150" y="1086143"/>
                </a:lnTo>
                <a:lnTo>
                  <a:pt x="542124" y="1113270"/>
                </a:lnTo>
                <a:lnTo>
                  <a:pt x="507029" y="1141346"/>
                </a:lnTo>
                <a:lnTo>
                  <a:pt x="472891" y="1170350"/>
                </a:lnTo>
                <a:lnTo>
                  <a:pt x="439732" y="1200260"/>
                </a:lnTo>
                <a:lnTo>
                  <a:pt x="407578" y="1231054"/>
                </a:lnTo>
                <a:lnTo>
                  <a:pt x="376452" y="1262710"/>
                </a:lnTo>
                <a:lnTo>
                  <a:pt x="346379" y="1295206"/>
                </a:lnTo>
                <a:lnTo>
                  <a:pt x="317382" y="1328521"/>
                </a:lnTo>
                <a:lnTo>
                  <a:pt x="289486" y="1362633"/>
                </a:lnTo>
                <a:lnTo>
                  <a:pt x="262716" y="1397520"/>
                </a:lnTo>
                <a:lnTo>
                  <a:pt x="237095" y="1433161"/>
                </a:lnTo>
                <a:lnTo>
                  <a:pt x="212647" y="1469532"/>
                </a:lnTo>
                <a:lnTo>
                  <a:pt x="189397" y="1506614"/>
                </a:lnTo>
                <a:lnTo>
                  <a:pt x="167368" y="1544383"/>
                </a:lnTo>
                <a:lnTo>
                  <a:pt x="146586" y="1582818"/>
                </a:lnTo>
                <a:lnTo>
                  <a:pt x="127074" y="1621897"/>
                </a:lnTo>
                <a:lnTo>
                  <a:pt x="108856" y="1661598"/>
                </a:lnTo>
                <a:lnTo>
                  <a:pt x="91957" y="1701901"/>
                </a:lnTo>
                <a:lnTo>
                  <a:pt x="76400" y="1742781"/>
                </a:lnTo>
                <a:lnTo>
                  <a:pt x="62210" y="1784219"/>
                </a:lnTo>
                <a:lnTo>
                  <a:pt x="49412" y="1826192"/>
                </a:lnTo>
                <a:lnTo>
                  <a:pt x="38028" y="1868679"/>
                </a:lnTo>
                <a:lnTo>
                  <a:pt x="28084" y="1911656"/>
                </a:lnTo>
                <a:lnTo>
                  <a:pt x="19603" y="1955104"/>
                </a:lnTo>
                <a:lnTo>
                  <a:pt x="12610" y="1998999"/>
                </a:lnTo>
                <a:lnTo>
                  <a:pt x="7129" y="2043321"/>
                </a:lnTo>
                <a:lnTo>
                  <a:pt x="3184" y="2088047"/>
                </a:lnTo>
                <a:lnTo>
                  <a:pt x="800" y="2133155"/>
                </a:lnTo>
                <a:lnTo>
                  <a:pt x="0" y="2178624"/>
                </a:lnTo>
                <a:lnTo>
                  <a:pt x="800" y="2224093"/>
                </a:lnTo>
                <a:lnTo>
                  <a:pt x="3184" y="2269202"/>
                </a:lnTo>
                <a:lnTo>
                  <a:pt x="7129" y="2313927"/>
                </a:lnTo>
                <a:lnTo>
                  <a:pt x="12610" y="2358249"/>
                </a:lnTo>
                <a:lnTo>
                  <a:pt x="19603" y="2402144"/>
                </a:lnTo>
                <a:lnTo>
                  <a:pt x="28084" y="2445592"/>
                </a:lnTo>
                <a:lnTo>
                  <a:pt x="38028" y="2488570"/>
                </a:lnTo>
                <a:lnTo>
                  <a:pt x="49412" y="2531056"/>
                </a:lnTo>
                <a:lnTo>
                  <a:pt x="62210" y="2573029"/>
                </a:lnTo>
                <a:lnTo>
                  <a:pt x="76400" y="2614467"/>
                </a:lnTo>
                <a:lnTo>
                  <a:pt x="91957" y="2655348"/>
                </a:lnTo>
                <a:lnTo>
                  <a:pt x="108856" y="2695650"/>
                </a:lnTo>
                <a:lnTo>
                  <a:pt x="127074" y="2735351"/>
                </a:lnTo>
                <a:lnTo>
                  <a:pt x="146586" y="2774431"/>
                </a:lnTo>
                <a:lnTo>
                  <a:pt x="167368" y="2812866"/>
                </a:lnTo>
                <a:lnTo>
                  <a:pt x="189397" y="2850635"/>
                </a:lnTo>
                <a:lnTo>
                  <a:pt x="212647" y="2887716"/>
                </a:lnTo>
                <a:lnTo>
                  <a:pt x="237095" y="2924088"/>
                </a:lnTo>
                <a:lnTo>
                  <a:pt x="262716" y="2959728"/>
                </a:lnTo>
                <a:lnTo>
                  <a:pt x="289486" y="2994615"/>
                </a:lnTo>
                <a:lnTo>
                  <a:pt x="317382" y="3028727"/>
                </a:lnTo>
                <a:lnTo>
                  <a:pt x="346379" y="3062042"/>
                </a:lnTo>
                <a:lnTo>
                  <a:pt x="376452" y="3094539"/>
                </a:lnTo>
                <a:lnTo>
                  <a:pt x="407578" y="3126195"/>
                </a:lnTo>
                <a:lnTo>
                  <a:pt x="439732" y="3156989"/>
                </a:lnTo>
                <a:lnTo>
                  <a:pt x="472891" y="3186899"/>
                </a:lnTo>
                <a:lnTo>
                  <a:pt x="507029" y="3215903"/>
                </a:lnTo>
                <a:lnTo>
                  <a:pt x="542124" y="3243979"/>
                </a:lnTo>
                <a:lnTo>
                  <a:pt x="578150" y="3271106"/>
                </a:lnTo>
                <a:lnTo>
                  <a:pt x="615084" y="3297261"/>
                </a:lnTo>
                <a:lnTo>
                  <a:pt x="652901" y="3322424"/>
                </a:lnTo>
                <a:lnTo>
                  <a:pt x="691578" y="3346571"/>
                </a:lnTo>
                <a:lnTo>
                  <a:pt x="731089" y="3369682"/>
                </a:lnTo>
                <a:lnTo>
                  <a:pt x="771412" y="3391735"/>
                </a:lnTo>
                <a:lnTo>
                  <a:pt x="812521" y="3412707"/>
                </a:lnTo>
                <a:lnTo>
                  <a:pt x="854392" y="3432577"/>
                </a:lnTo>
                <a:lnTo>
                  <a:pt x="897002" y="3451323"/>
                </a:lnTo>
                <a:lnTo>
                  <a:pt x="940326" y="3468923"/>
                </a:lnTo>
                <a:lnTo>
                  <a:pt x="984340" y="3485356"/>
                </a:lnTo>
                <a:lnTo>
                  <a:pt x="1029020" y="3500599"/>
                </a:lnTo>
                <a:lnTo>
                  <a:pt x="1074341" y="3514631"/>
                </a:lnTo>
                <a:lnTo>
                  <a:pt x="1120280" y="3527430"/>
                </a:lnTo>
                <a:lnTo>
                  <a:pt x="1166812" y="3538975"/>
                </a:lnTo>
                <a:lnTo>
                  <a:pt x="1213914" y="3549243"/>
                </a:lnTo>
                <a:lnTo>
                  <a:pt x="1261560" y="3558212"/>
                </a:lnTo>
                <a:lnTo>
                  <a:pt x="1309727" y="3565862"/>
                </a:lnTo>
                <a:lnTo>
                  <a:pt x="1358391" y="3572169"/>
                </a:lnTo>
                <a:lnTo>
                  <a:pt x="1407527" y="3577113"/>
                </a:lnTo>
                <a:lnTo>
                  <a:pt x="1457111" y="3580671"/>
                </a:lnTo>
                <a:lnTo>
                  <a:pt x="1507119" y="3582821"/>
                </a:lnTo>
                <a:lnTo>
                  <a:pt x="1557527" y="3583543"/>
                </a:lnTo>
                <a:lnTo>
                  <a:pt x="1608547" y="3582727"/>
                </a:lnTo>
                <a:lnTo>
                  <a:pt x="1659427" y="3580410"/>
                </a:lnTo>
                <a:lnTo>
                  <a:pt x="1710129" y="3576599"/>
                </a:lnTo>
                <a:lnTo>
                  <a:pt x="1760613" y="3571302"/>
                </a:lnTo>
                <a:lnTo>
                  <a:pt x="1810839" y="3564528"/>
                </a:lnTo>
                <a:lnTo>
                  <a:pt x="1860767" y="3556285"/>
                </a:lnTo>
                <a:lnTo>
                  <a:pt x="1910359" y="3546582"/>
                </a:lnTo>
                <a:lnTo>
                  <a:pt x="1959573" y="3535427"/>
                </a:lnTo>
                <a:lnTo>
                  <a:pt x="2008372" y="3522829"/>
                </a:lnTo>
                <a:lnTo>
                  <a:pt x="2056715" y="3508795"/>
                </a:lnTo>
                <a:lnTo>
                  <a:pt x="2104563" y="3493335"/>
                </a:lnTo>
                <a:lnTo>
                  <a:pt x="2151875" y="3476456"/>
                </a:lnTo>
                <a:lnTo>
                  <a:pt x="2198613" y="3458167"/>
                </a:lnTo>
                <a:lnTo>
                  <a:pt x="2244737" y="3438477"/>
                </a:lnTo>
                <a:lnTo>
                  <a:pt x="2279323" y="3475634"/>
                </a:lnTo>
                <a:lnTo>
                  <a:pt x="2316065" y="3510211"/>
                </a:lnTo>
                <a:lnTo>
                  <a:pt x="2354815" y="3542142"/>
                </a:lnTo>
                <a:lnTo>
                  <a:pt x="2395426" y="3571358"/>
                </a:lnTo>
                <a:lnTo>
                  <a:pt x="2437751" y="3597793"/>
                </a:lnTo>
                <a:lnTo>
                  <a:pt x="2481642" y="3621379"/>
                </a:lnTo>
                <a:lnTo>
                  <a:pt x="2526953" y="3642050"/>
                </a:lnTo>
                <a:lnTo>
                  <a:pt x="2573535" y="3659738"/>
                </a:lnTo>
                <a:lnTo>
                  <a:pt x="2621242" y="3674375"/>
                </a:lnTo>
                <a:lnTo>
                  <a:pt x="2669927" y="3685896"/>
                </a:lnTo>
                <a:lnTo>
                  <a:pt x="2719441" y="3694232"/>
                </a:lnTo>
                <a:lnTo>
                  <a:pt x="2769638" y="3699316"/>
                </a:lnTo>
                <a:lnTo>
                  <a:pt x="2820371" y="3701081"/>
                </a:lnTo>
                <a:lnTo>
                  <a:pt x="2869125" y="3699466"/>
                </a:lnTo>
                <a:lnTo>
                  <a:pt x="2917328" y="3694793"/>
                </a:lnTo>
                <a:lnTo>
                  <a:pt x="2964855" y="3687132"/>
                </a:lnTo>
                <a:lnTo>
                  <a:pt x="3011584" y="3676550"/>
                </a:lnTo>
                <a:lnTo>
                  <a:pt x="3057389" y="3663115"/>
                </a:lnTo>
                <a:lnTo>
                  <a:pt x="3102147" y="3646897"/>
                </a:lnTo>
                <a:lnTo>
                  <a:pt x="3145734" y="3627962"/>
                </a:lnTo>
                <a:lnTo>
                  <a:pt x="3188027" y="3606379"/>
                </a:lnTo>
                <a:lnTo>
                  <a:pt x="3228900" y="3582216"/>
                </a:lnTo>
                <a:lnTo>
                  <a:pt x="3268230" y="3555542"/>
                </a:lnTo>
                <a:lnTo>
                  <a:pt x="3305894" y="3526424"/>
                </a:lnTo>
                <a:lnTo>
                  <a:pt x="3341767" y="3494931"/>
                </a:lnTo>
                <a:lnTo>
                  <a:pt x="3375725" y="3461131"/>
                </a:lnTo>
                <a:lnTo>
                  <a:pt x="3407644" y="3425092"/>
                </a:lnTo>
                <a:lnTo>
                  <a:pt x="3437401" y="3386882"/>
                </a:lnTo>
                <a:lnTo>
                  <a:pt x="3464871" y="3346570"/>
                </a:lnTo>
                <a:lnTo>
                  <a:pt x="3501860" y="3381713"/>
                </a:lnTo>
                <a:lnTo>
                  <a:pt x="3540886" y="3414137"/>
                </a:lnTo>
                <a:lnTo>
                  <a:pt x="3581794" y="3443779"/>
                </a:lnTo>
                <a:lnTo>
                  <a:pt x="3624432" y="3470574"/>
                </a:lnTo>
                <a:lnTo>
                  <a:pt x="3668649" y="3494459"/>
                </a:lnTo>
                <a:lnTo>
                  <a:pt x="3714291" y="3515370"/>
                </a:lnTo>
                <a:lnTo>
                  <a:pt x="3761206" y="3533243"/>
                </a:lnTo>
                <a:lnTo>
                  <a:pt x="3809242" y="3548013"/>
                </a:lnTo>
                <a:lnTo>
                  <a:pt x="3858245" y="3559618"/>
                </a:lnTo>
                <a:lnTo>
                  <a:pt x="3908064" y="3567993"/>
                </a:lnTo>
                <a:lnTo>
                  <a:pt x="3958546" y="3573075"/>
                </a:lnTo>
                <a:lnTo>
                  <a:pt x="4009539" y="3574799"/>
                </a:lnTo>
                <a:lnTo>
                  <a:pt x="4058468" y="3573169"/>
                </a:lnTo>
                <a:lnTo>
                  <a:pt x="4106840" y="3568460"/>
                </a:lnTo>
                <a:lnTo>
                  <a:pt x="4154530" y="3560742"/>
                </a:lnTo>
                <a:lnTo>
                  <a:pt x="4201411" y="3550084"/>
                </a:lnTo>
                <a:lnTo>
                  <a:pt x="4247359" y="3536555"/>
                </a:lnTo>
                <a:lnTo>
                  <a:pt x="4292249" y="3520224"/>
                </a:lnTo>
                <a:lnTo>
                  <a:pt x="4335956" y="3501160"/>
                </a:lnTo>
                <a:lnTo>
                  <a:pt x="4378355" y="3479432"/>
                </a:lnTo>
                <a:lnTo>
                  <a:pt x="4419321" y="3455109"/>
                </a:lnTo>
                <a:lnTo>
                  <a:pt x="4458728" y="3428261"/>
                </a:lnTo>
                <a:lnTo>
                  <a:pt x="4496451" y="3398956"/>
                </a:lnTo>
                <a:lnTo>
                  <a:pt x="4532366" y="3367264"/>
                </a:lnTo>
                <a:lnTo>
                  <a:pt x="4566347" y="3333253"/>
                </a:lnTo>
                <a:lnTo>
                  <a:pt x="4598270" y="3296993"/>
                </a:lnTo>
                <a:lnTo>
                  <a:pt x="4628009" y="3258553"/>
                </a:lnTo>
                <a:lnTo>
                  <a:pt x="4655438" y="3218002"/>
                </a:lnTo>
                <a:lnTo>
                  <a:pt x="4707701" y="3229546"/>
                </a:lnTo>
                <a:lnTo>
                  <a:pt x="4760519" y="3237893"/>
                </a:lnTo>
                <a:lnTo>
                  <a:pt x="4813747" y="3243024"/>
                </a:lnTo>
                <a:lnTo>
                  <a:pt x="4867236" y="3244919"/>
                </a:lnTo>
                <a:lnTo>
                  <a:pt x="4915648" y="3243614"/>
                </a:lnTo>
                <a:lnTo>
                  <a:pt x="4963377" y="3239742"/>
                </a:lnTo>
                <a:lnTo>
                  <a:pt x="5010356" y="3233371"/>
                </a:lnTo>
                <a:lnTo>
                  <a:pt x="5056519" y="3224569"/>
                </a:lnTo>
                <a:lnTo>
                  <a:pt x="5101798" y="3213402"/>
                </a:lnTo>
                <a:lnTo>
                  <a:pt x="5146125" y="3199938"/>
                </a:lnTo>
                <a:lnTo>
                  <a:pt x="5189434" y="3184244"/>
                </a:lnTo>
                <a:lnTo>
                  <a:pt x="5231657" y="3166387"/>
                </a:lnTo>
                <a:lnTo>
                  <a:pt x="5272727" y="3146436"/>
                </a:lnTo>
                <a:lnTo>
                  <a:pt x="5312576" y="3124456"/>
                </a:lnTo>
                <a:lnTo>
                  <a:pt x="5351137" y="3100515"/>
                </a:lnTo>
                <a:lnTo>
                  <a:pt x="5388343" y="3074682"/>
                </a:lnTo>
                <a:lnTo>
                  <a:pt x="5424127" y="3047021"/>
                </a:lnTo>
                <a:lnTo>
                  <a:pt x="5458420" y="3017602"/>
                </a:lnTo>
                <a:lnTo>
                  <a:pt x="5491157" y="2986492"/>
                </a:lnTo>
                <a:lnTo>
                  <a:pt x="5522270" y="2953757"/>
                </a:lnTo>
                <a:lnTo>
                  <a:pt x="5551691" y="2919465"/>
                </a:lnTo>
                <a:lnTo>
                  <a:pt x="5579353" y="2883683"/>
                </a:lnTo>
                <a:lnTo>
                  <a:pt x="5605188" y="2846479"/>
                </a:lnTo>
                <a:lnTo>
                  <a:pt x="5629131" y="2807919"/>
                </a:lnTo>
                <a:lnTo>
                  <a:pt x="5651112" y="2768072"/>
                </a:lnTo>
                <a:lnTo>
                  <a:pt x="5671065" y="2727004"/>
                </a:lnTo>
                <a:lnTo>
                  <a:pt x="5688923" y="2684783"/>
                </a:lnTo>
                <a:lnTo>
                  <a:pt x="5704618" y="2641475"/>
                </a:lnTo>
                <a:lnTo>
                  <a:pt x="5718083" y="2597149"/>
                </a:lnTo>
                <a:lnTo>
                  <a:pt x="5729251" y="2551871"/>
                </a:lnTo>
                <a:lnTo>
                  <a:pt x="5738055" y="2505709"/>
                </a:lnTo>
                <a:lnTo>
                  <a:pt x="5744426" y="2458730"/>
                </a:lnTo>
                <a:lnTo>
                  <a:pt x="5748298" y="2411001"/>
                </a:lnTo>
                <a:lnTo>
                  <a:pt x="5749604" y="2362590"/>
                </a:lnTo>
                <a:lnTo>
                  <a:pt x="5748223" y="2314422"/>
                </a:lnTo>
                <a:lnTo>
                  <a:pt x="5744266" y="2266788"/>
                </a:lnTo>
                <a:lnTo>
                  <a:pt x="5737791" y="2219770"/>
                </a:lnTo>
                <a:lnTo>
                  <a:pt x="5728856" y="2173450"/>
                </a:lnTo>
                <a:lnTo>
                  <a:pt x="5717516" y="2127908"/>
                </a:lnTo>
                <a:lnTo>
                  <a:pt x="5703829" y="2083227"/>
                </a:lnTo>
                <a:lnTo>
                  <a:pt x="5687852" y="2039487"/>
                </a:lnTo>
                <a:lnTo>
                  <a:pt x="5669642" y="1996769"/>
                </a:lnTo>
                <a:lnTo>
                  <a:pt x="5649257" y="1955156"/>
                </a:lnTo>
                <a:lnTo>
                  <a:pt x="5626753" y="1914728"/>
                </a:lnTo>
                <a:lnTo>
                  <a:pt x="5602187" y="1875566"/>
                </a:lnTo>
                <a:lnTo>
                  <a:pt x="5575617" y="1837753"/>
                </a:lnTo>
                <a:lnTo>
                  <a:pt x="5547099" y="1801370"/>
                </a:lnTo>
                <a:lnTo>
                  <a:pt x="5516691" y="1766497"/>
                </a:lnTo>
                <a:lnTo>
                  <a:pt x="5484450" y="1733216"/>
                </a:lnTo>
                <a:lnTo>
                  <a:pt x="5450433" y="1701609"/>
                </a:lnTo>
                <a:lnTo>
                  <a:pt x="5414696" y="1671756"/>
                </a:lnTo>
                <a:lnTo>
                  <a:pt x="5377297" y="1643740"/>
                </a:lnTo>
                <a:lnTo>
                  <a:pt x="5338293" y="1617641"/>
                </a:lnTo>
                <a:lnTo>
                  <a:pt x="5297741" y="1593541"/>
                </a:lnTo>
                <a:lnTo>
                  <a:pt x="5255699" y="1571522"/>
                </a:lnTo>
                <a:lnTo>
                  <a:pt x="5212222" y="1551664"/>
                </a:lnTo>
                <a:lnTo>
                  <a:pt x="5167369" y="1534048"/>
                </a:lnTo>
                <a:lnTo>
                  <a:pt x="5162760" y="1486224"/>
                </a:lnTo>
                <a:lnTo>
                  <a:pt x="5155289" y="1439343"/>
                </a:lnTo>
                <a:lnTo>
                  <a:pt x="5145048" y="1393492"/>
                </a:lnTo>
                <a:lnTo>
                  <a:pt x="5132128" y="1348756"/>
                </a:lnTo>
                <a:lnTo>
                  <a:pt x="5116621" y="1305222"/>
                </a:lnTo>
                <a:lnTo>
                  <a:pt x="5098618" y="1262974"/>
                </a:lnTo>
                <a:lnTo>
                  <a:pt x="5078212" y="1222099"/>
                </a:lnTo>
                <a:lnTo>
                  <a:pt x="5055493" y="1182683"/>
                </a:lnTo>
                <a:lnTo>
                  <a:pt x="5030553" y="1144811"/>
                </a:lnTo>
                <a:lnTo>
                  <a:pt x="5003483" y="1108569"/>
                </a:lnTo>
                <a:lnTo>
                  <a:pt x="4974376" y="1074043"/>
                </a:lnTo>
                <a:lnTo>
                  <a:pt x="4943323" y="1041318"/>
                </a:lnTo>
                <a:lnTo>
                  <a:pt x="4910415" y="1010482"/>
                </a:lnTo>
                <a:lnTo>
                  <a:pt x="4875744" y="981618"/>
                </a:lnTo>
                <a:lnTo>
                  <a:pt x="4839401" y="954813"/>
                </a:lnTo>
                <a:lnTo>
                  <a:pt x="4801478" y="930154"/>
                </a:lnTo>
                <a:lnTo>
                  <a:pt x="4762067" y="907725"/>
                </a:lnTo>
                <a:lnTo>
                  <a:pt x="4721259" y="887612"/>
                </a:lnTo>
                <a:lnTo>
                  <a:pt x="4679145" y="869902"/>
                </a:lnTo>
                <a:lnTo>
                  <a:pt x="4635818" y="854680"/>
                </a:lnTo>
                <a:lnTo>
                  <a:pt x="4591368" y="842032"/>
                </a:lnTo>
                <a:lnTo>
                  <a:pt x="4545888" y="832043"/>
                </a:lnTo>
                <a:lnTo>
                  <a:pt x="4499469" y="824800"/>
                </a:lnTo>
                <a:lnTo>
                  <a:pt x="4452202" y="820387"/>
                </a:lnTo>
                <a:lnTo>
                  <a:pt x="4404179" y="818892"/>
                </a:lnTo>
                <a:lnTo>
                  <a:pt x="4356296" y="820518"/>
                </a:lnTo>
                <a:lnTo>
                  <a:pt x="4308725" y="825123"/>
                </a:lnTo>
                <a:lnTo>
                  <a:pt x="4261603" y="832677"/>
                </a:lnTo>
                <a:lnTo>
                  <a:pt x="4215066" y="843148"/>
                </a:lnTo>
                <a:lnTo>
                  <a:pt x="4169251" y="856507"/>
                </a:lnTo>
                <a:lnTo>
                  <a:pt x="4124293" y="872724"/>
                </a:lnTo>
                <a:lnTo>
                  <a:pt x="4080329" y="891768"/>
                </a:lnTo>
                <a:lnTo>
                  <a:pt x="4067821" y="844661"/>
                </a:lnTo>
                <a:lnTo>
                  <a:pt x="4053481" y="798442"/>
                </a:lnTo>
                <a:lnTo>
                  <a:pt x="4037353" y="753146"/>
                </a:lnTo>
                <a:lnTo>
                  <a:pt x="4019484" y="708809"/>
                </a:lnTo>
                <a:lnTo>
                  <a:pt x="3999918" y="665466"/>
                </a:lnTo>
                <a:lnTo>
                  <a:pt x="3978700" y="623154"/>
                </a:lnTo>
                <a:lnTo>
                  <a:pt x="3955875" y="581907"/>
                </a:lnTo>
                <a:lnTo>
                  <a:pt x="3931490" y="541762"/>
                </a:lnTo>
                <a:lnTo>
                  <a:pt x="3905588" y="502753"/>
                </a:lnTo>
                <a:lnTo>
                  <a:pt x="3878215" y="464917"/>
                </a:lnTo>
                <a:lnTo>
                  <a:pt x="3849417" y="428288"/>
                </a:lnTo>
                <a:lnTo>
                  <a:pt x="3819238" y="392903"/>
                </a:lnTo>
                <a:lnTo>
                  <a:pt x="3787724" y="358797"/>
                </a:lnTo>
                <a:lnTo>
                  <a:pt x="3754920" y="326005"/>
                </a:lnTo>
                <a:lnTo>
                  <a:pt x="3720871" y="294564"/>
                </a:lnTo>
                <a:lnTo>
                  <a:pt x="3685623" y="264508"/>
                </a:lnTo>
                <a:lnTo>
                  <a:pt x="3649220" y="235873"/>
                </a:lnTo>
                <a:lnTo>
                  <a:pt x="3611707" y="208695"/>
                </a:lnTo>
                <a:lnTo>
                  <a:pt x="3573131" y="183009"/>
                </a:lnTo>
                <a:lnTo>
                  <a:pt x="3533535" y="158851"/>
                </a:lnTo>
                <a:lnTo>
                  <a:pt x="3492966" y="136257"/>
                </a:lnTo>
                <a:lnTo>
                  <a:pt x="3451469" y="115261"/>
                </a:lnTo>
                <a:lnTo>
                  <a:pt x="3409088" y="95900"/>
                </a:lnTo>
                <a:lnTo>
                  <a:pt x="3365869" y="78209"/>
                </a:lnTo>
                <a:lnTo>
                  <a:pt x="3321858" y="62224"/>
                </a:lnTo>
                <a:lnTo>
                  <a:pt x="3277098" y="47979"/>
                </a:lnTo>
                <a:lnTo>
                  <a:pt x="3231636" y="35512"/>
                </a:lnTo>
                <a:lnTo>
                  <a:pt x="3185517" y="24857"/>
                </a:lnTo>
                <a:lnTo>
                  <a:pt x="3138786" y="16049"/>
                </a:lnTo>
                <a:lnTo>
                  <a:pt x="3091488" y="9125"/>
                </a:lnTo>
                <a:lnTo>
                  <a:pt x="3043668" y="4120"/>
                </a:lnTo>
                <a:lnTo>
                  <a:pt x="2995372" y="1070"/>
                </a:lnTo>
                <a:lnTo>
                  <a:pt x="2946644" y="9"/>
                </a:lnTo>
                <a:close/>
              </a:path>
            </a:pathLst>
          </a:custGeom>
          <a:ln w="72389">
            <a:solidFill>
              <a:srgbClr val="78787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37958" y="3172735"/>
            <a:ext cx="918844" cy="1135380"/>
          </a:xfrm>
          <a:custGeom>
            <a:avLst/>
            <a:gdLst/>
            <a:ahLst/>
            <a:cxnLst/>
            <a:rect l="l" t="t" r="r" b="b"/>
            <a:pathLst>
              <a:path w="918845" h="1135379">
                <a:moveTo>
                  <a:pt x="585259" y="0"/>
                </a:moveTo>
                <a:lnTo>
                  <a:pt x="537052" y="465"/>
                </a:lnTo>
                <a:lnTo>
                  <a:pt x="489705" y="4943"/>
                </a:lnTo>
                <a:lnTo>
                  <a:pt x="443408" y="13284"/>
                </a:lnTo>
                <a:lnTo>
                  <a:pt x="398350" y="25340"/>
                </a:lnTo>
                <a:lnTo>
                  <a:pt x="354720" y="40960"/>
                </a:lnTo>
                <a:lnTo>
                  <a:pt x="312708" y="59996"/>
                </a:lnTo>
                <a:lnTo>
                  <a:pt x="272504" y="82299"/>
                </a:lnTo>
                <a:lnTo>
                  <a:pt x="234296" y="107719"/>
                </a:lnTo>
                <a:lnTo>
                  <a:pt x="198274" y="136107"/>
                </a:lnTo>
                <a:lnTo>
                  <a:pt x="164628" y="167314"/>
                </a:lnTo>
                <a:lnTo>
                  <a:pt x="133546" y="201191"/>
                </a:lnTo>
                <a:lnTo>
                  <a:pt x="105218" y="237588"/>
                </a:lnTo>
                <a:lnTo>
                  <a:pt x="79834" y="276358"/>
                </a:lnTo>
                <a:lnTo>
                  <a:pt x="57582" y="317349"/>
                </a:lnTo>
                <a:lnTo>
                  <a:pt x="38653" y="360414"/>
                </a:lnTo>
                <a:lnTo>
                  <a:pt x="23235" y="405403"/>
                </a:lnTo>
                <a:lnTo>
                  <a:pt x="11518" y="452166"/>
                </a:lnTo>
                <a:lnTo>
                  <a:pt x="3691" y="500555"/>
                </a:lnTo>
                <a:lnTo>
                  <a:pt x="0" y="549434"/>
                </a:lnTo>
                <a:lnTo>
                  <a:pt x="469" y="597642"/>
                </a:lnTo>
                <a:lnTo>
                  <a:pt x="4950" y="644990"/>
                </a:lnTo>
                <a:lnTo>
                  <a:pt x="13293" y="691288"/>
                </a:lnTo>
                <a:lnTo>
                  <a:pt x="25349" y="736347"/>
                </a:lnTo>
                <a:lnTo>
                  <a:pt x="40970" y="779978"/>
                </a:lnTo>
                <a:lnTo>
                  <a:pt x="60006" y="821991"/>
                </a:lnTo>
                <a:lnTo>
                  <a:pt x="82308" y="862197"/>
                </a:lnTo>
                <a:lnTo>
                  <a:pt x="107728" y="900407"/>
                </a:lnTo>
                <a:lnTo>
                  <a:pt x="136115" y="936430"/>
                </a:lnTo>
                <a:lnTo>
                  <a:pt x="167321" y="970078"/>
                </a:lnTo>
                <a:lnTo>
                  <a:pt x="201196" y="1001161"/>
                </a:lnTo>
                <a:lnTo>
                  <a:pt x="237593" y="1029490"/>
                </a:lnTo>
                <a:lnTo>
                  <a:pt x="276361" y="1054876"/>
                </a:lnTo>
                <a:lnTo>
                  <a:pt x="317352" y="1077128"/>
                </a:lnTo>
                <a:lnTo>
                  <a:pt x="360416" y="1096057"/>
                </a:lnTo>
                <a:lnTo>
                  <a:pt x="405404" y="1111475"/>
                </a:lnTo>
                <a:lnTo>
                  <a:pt x="452168" y="1123192"/>
                </a:lnTo>
                <a:lnTo>
                  <a:pt x="500558" y="1131017"/>
                </a:lnTo>
                <a:lnTo>
                  <a:pt x="568713" y="1135022"/>
                </a:lnTo>
                <a:lnTo>
                  <a:pt x="602255" y="1133969"/>
                </a:lnTo>
                <a:lnTo>
                  <a:pt x="635360" y="1130976"/>
                </a:lnTo>
                <a:lnTo>
                  <a:pt x="608890" y="1101871"/>
                </a:lnTo>
                <a:lnTo>
                  <a:pt x="584439" y="1069188"/>
                </a:lnTo>
                <a:lnTo>
                  <a:pt x="562077" y="1033258"/>
                </a:lnTo>
                <a:lnTo>
                  <a:pt x="541877" y="994415"/>
                </a:lnTo>
                <a:lnTo>
                  <a:pt x="523907" y="952990"/>
                </a:lnTo>
                <a:lnTo>
                  <a:pt x="508239" y="909318"/>
                </a:lnTo>
                <a:lnTo>
                  <a:pt x="494943" y="863730"/>
                </a:lnTo>
                <a:lnTo>
                  <a:pt x="484091" y="816560"/>
                </a:lnTo>
                <a:lnTo>
                  <a:pt x="475751" y="768139"/>
                </a:lnTo>
                <a:lnTo>
                  <a:pt x="469996" y="718802"/>
                </a:lnTo>
                <a:lnTo>
                  <a:pt x="466896" y="668880"/>
                </a:lnTo>
                <a:lnTo>
                  <a:pt x="466521" y="618706"/>
                </a:lnTo>
                <a:lnTo>
                  <a:pt x="468941" y="568612"/>
                </a:lnTo>
                <a:lnTo>
                  <a:pt x="474229" y="518933"/>
                </a:lnTo>
                <a:lnTo>
                  <a:pt x="482453" y="470000"/>
                </a:lnTo>
                <a:lnTo>
                  <a:pt x="493685" y="422146"/>
                </a:lnTo>
                <a:lnTo>
                  <a:pt x="507995" y="375703"/>
                </a:lnTo>
                <a:lnTo>
                  <a:pt x="525453" y="331006"/>
                </a:lnTo>
                <a:lnTo>
                  <a:pt x="554274" y="275424"/>
                </a:lnTo>
                <a:lnTo>
                  <a:pt x="587414" y="229065"/>
                </a:lnTo>
                <a:lnTo>
                  <a:pt x="623895" y="191290"/>
                </a:lnTo>
                <a:lnTo>
                  <a:pt x="662737" y="161458"/>
                </a:lnTo>
                <a:lnTo>
                  <a:pt x="702962" y="138931"/>
                </a:lnTo>
                <a:lnTo>
                  <a:pt x="743590" y="123068"/>
                </a:lnTo>
                <a:lnTo>
                  <a:pt x="783642" y="113230"/>
                </a:lnTo>
                <a:lnTo>
                  <a:pt x="822140" y="108776"/>
                </a:lnTo>
                <a:lnTo>
                  <a:pt x="901055" y="108776"/>
                </a:lnTo>
                <a:lnTo>
                  <a:pt x="877367" y="91744"/>
                </a:lnTo>
                <a:lnTo>
                  <a:pt x="833455" y="65815"/>
                </a:lnTo>
                <a:lnTo>
                  <a:pt x="786976" y="43794"/>
                </a:lnTo>
                <a:lnTo>
                  <a:pt x="738131" y="25933"/>
                </a:lnTo>
                <a:lnTo>
                  <a:pt x="687118" y="12483"/>
                </a:lnTo>
                <a:lnTo>
                  <a:pt x="634138" y="3695"/>
                </a:lnTo>
                <a:lnTo>
                  <a:pt x="585259" y="0"/>
                </a:lnTo>
                <a:close/>
              </a:path>
              <a:path w="918845" h="1135379">
                <a:moveTo>
                  <a:pt x="901055" y="108776"/>
                </a:moveTo>
                <a:lnTo>
                  <a:pt x="822140" y="108776"/>
                </a:lnTo>
                <a:lnTo>
                  <a:pt x="858103" y="109068"/>
                </a:lnTo>
                <a:lnTo>
                  <a:pt x="890554" y="113466"/>
                </a:lnTo>
                <a:lnTo>
                  <a:pt x="918513" y="121329"/>
                </a:lnTo>
                <a:lnTo>
                  <a:pt x="901055" y="108776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78277" y="3247603"/>
            <a:ext cx="262890" cy="1048385"/>
          </a:xfrm>
          <a:custGeom>
            <a:avLst/>
            <a:gdLst/>
            <a:ahLst/>
            <a:cxnLst/>
            <a:rect l="l" t="t" r="r" b="b"/>
            <a:pathLst>
              <a:path w="262889" h="1048385">
                <a:moveTo>
                  <a:pt x="118306" y="61952"/>
                </a:moveTo>
                <a:lnTo>
                  <a:pt x="64643" y="132541"/>
                </a:lnTo>
                <a:lnTo>
                  <a:pt x="749" y="301692"/>
                </a:lnTo>
                <a:lnTo>
                  <a:pt x="0" y="542516"/>
                </a:lnTo>
                <a:lnTo>
                  <a:pt x="47958" y="804632"/>
                </a:lnTo>
                <a:lnTo>
                  <a:pt x="91321" y="944674"/>
                </a:lnTo>
                <a:lnTo>
                  <a:pt x="154727" y="1010045"/>
                </a:lnTo>
                <a:lnTo>
                  <a:pt x="262815" y="1048147"/>
                </a:lnTo>
                <a:lnTo>
                  <a:pt x="230982" y="1021833"/>
                </a:lnTo>
                <a:lnTo>
                  <a:pt x="201393" y="990873"/>
                </a:lnTo>
                <a:lnTo>
                  <a:pt x="174043" y="955707"/>
                </a:lnTo>
                <a:lnTo>
                  <a:pt x="148925" y="916773"/>
                </a:lnTo>
                <a:lnTo>
                  <a:pt x="126031" y="874511"/>
                </a:lnTo>
                <a:lnTo>
                  <a:pt x="105356" y="829361"/>
                </a:lnTo>
                <a:lnTo>
                  <a:pt x="86891" y="781761"/>
                </a:lnTo>
                <a:lnTo>
                  <a:pt x="70630" y="732152"/>
                </a:lnTo>
                <a:lnTo>
                  <a:pt x="56566" y="680973"/>
                </a:lnTo>
                <a:lnTo>
                  <a:pt x="44693" y="628663"/>
                </a:lnTo>
                <a:lnTo>
                  <a:pt x="35003" y="575661"/>
                </a:lnTo>
                <a:lnTo>
                  <a:pt x="27490" y="522407"/>
                </a:lnTo>
                <a:lnTo>
                  <a:pt x="22657" y="469274"/>
                </a:lnTo>
                <a:lnTo>
                  <a:pt x="21006" y="416573"/>
                </a:lnTo>
                <a:lnTo>
                  <a:pt x="22527" y="364699"/>
                </a:lnTo>
                <a:lnTo>
                  <a:pt x="27210" y="314045"/>
                </a:lnTo>
                <a:lnTo>
                  <a:pt x="35043" y="265005"/>
                </a:lnTo>
                <a:lnTo>
                  <a:pt x="46015" y="217973"/>
                </a:lnTo>
                <a:lnTo>
                  <a:pt x="60115" y="173342"/>
                </a:lnTo>
                <a:lnTo>
                  <a:pt x="77334" y="131507"/>
                </a:lnTo>
                <a:lnTo>
                  <a:pt x="97659" y="92862"/>
                </a:lnTo>
                <a:lnTo>
                  <a:pt x="118306" y="61952"/>
                </a:lnTo>
                <a:close/>
              </a:path>
              <a:path w="262889" h="1048385">
                <a:moveTo>
                  <a:pt x="124611" y="53657"/>
                </a:moveTo>
                <a:lnTo>
                  <a:pt x="121080" y="57799"/>
                </a:lnTo>
                <a:lnTo>
                  <a:pt x="118306" y="61952"/>
                </a:lnTo>
                <a:lnTo>
                  <a:pt x="124611" y="53657"/>
                </a:lnTo>
                <a:close/>
              </a:path>
              <a:path w="262889" h="1048385">
                <a:moveTo>
                  <a:pt x="177166" y="0"/>
                </a:moveTo>
                <a:lnTo>
                  <a:pt x="140506" y="32749"/>
                </a:lnTo>
                <a:lnTo>
                  <a:pt x="124611" y="53657"/>
                </a:lnTo>
                <a:lnTo>
                  <a:pt x="147586" y="26714"/>
                </a:lnTo>
                <a:lnTo>
                  <a:pt x="177166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57815" y="3562880"/>
            <a:ext cx="544195" cy="742950"/>
          </a:xfrm>
          <a:custGeom>
            <a:avLst/>
            <a:gdLst/>
            <a:ahLst/>
            <a:cxnLst/>
            <a:rect l="l" t="t" r="r" b="b"/>
            <a:pathLst>
              <a:path w="544195" h="742950">
                <a:moveTo>
                  <a:pt x="24623" y="0"/>
                </a:moveTo>
                <a:lnTo>
                  <a:pt x="11051" y="54297"/>
                </a:lnTo>
                <a:lnTo>
                  <a:pt x="0" y="192748"/>
                </a:lnTo>
                <a:lnTo>
                  <a:pt x="35963" y="378693"/>
                </a:lnTo>
                <a:lnTo>
                  <a:pt x="163439" y="575470"/>
                </a:lnTo>
                <a:lnTo>
                  <a:pt x="269555" y="679096"/>
                </a:lnTo>
                <a:lnTo>
                  <a:pt x="344540" y="729885"/>
                </a:lnTo>
                <a:lnTo>
                  <a:pt x="424048" y="742461"/>
                </a:lnTo>
                <a:lnTo>
                  <a:pt x="543729" y="731447"/>
                </a:lnTo>
                <a:lnTo>
                  <a:pt x="470467" y="706064"/>
                </a:lnTo>
                <a:lnTo>
                  <a:pt x="305106" y="602806"/>
                </a:lnTo>
                <a:lnTo>
                  <a:pt x="129280" y="381007"/>
                </a:lnTo>
                <a:lnTo>
                  <a:pt x="24623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42640" y="3184524"/>
            <a:ext cx="462280" cy="556895"/>
          </a:xfrm>
          <a:custGeom>
            <a:avLst/>
            <a:gdLst/>
            <a:ahLst/>
            <a:cxnLst/>
            <a:rect l="l" t="t" r="r" b="b"/>
            <a:pathLst>
              <a:path w="462279" h="556895">
                <a:moveTo>
                  <a:pt x="40151" y="343518"/>
                </a:moveTo>
                <a:lnTo>
                  <a:pt x="33464" y="354234"/>
                </a:lnTo>
                <a:lnTo>
                  <a:pt x="8282" y="410241"/>
                </a:lnTo>
                <a:lnTo>
                  <a:pt x="0" y="468894"/>
                </a:lnTo>
                <a:lnTo>
                  <a:pt x="895" y="556652"/>
                </a:lnTo>
                <a:lnTo>
                  <a:pt x="1346" y="509994"/>
                </a:lnTo>
                <a:lnTo>
                  <a:pt x="6209" y="463552"/>
                </a:lnTo>
                <a:lnTo>
                  <a:pt x="15372" y="417604"/>
                </a:lnTo>
                <a:lnTo>
                  <a:pt x="28727" y="372428"/>
                </a:lnTo>
                <a:lnTo>
                  <a:pt x="40151" y="343518"/>
                </a:lnTo>
                <a:close/>
              </a:path>
              <a:path w="462279" h="556895">
                <a:moveTo>
                  <a:pt x="462101" y="0"/>
                </a:moveTo>
                <a:lnTo>
                  <a:pt x="411165" y="5879"/>
                </a:lnTo>
                <a:lnTo>
                  <a:pt x="334429" y="35205"/>
                </a:lnTo>
                <a:lnTo>
                  <a:pt x="273212" y="72186"/>
                </a:lnTo>
                <a:lnTo>
                  <a:pt x="230298" y="101175"/>
                </a:lnTo>
                <a:lnTo>
                  <a:pt x="190692" y="133160"/>
                </a:lnTo>
                <a:lnTo>
                  <a:pt x="154507" y="167863"/>
                </a:lnTo>
                <a:lnTo>
                  <a:pt x="121851" y="205008"/>
                </a:lnTo>
                <a:lnTo>
                  <a:pt x="92835" y="244314"/>
                </a:lnTo>
                <a:lnTo>
                  <a:pt x="67568" y="285505"/>
                </a:lnTo>
                <a:lnTo>
                  <a:pt x="46163" y="328303"/>
                </a:lnTo>
                <a:lnTo>
                  <a:pt x="40151" y="343518"/>
                </a:lnTo>
                <a:lnTo>
                  <a:pt x="83269" y="274413"/>
                </a:lnTo>
                <a:lnTo>
                  <a:pt x="109036" y="237038"/>
                </a:lnTo>
                <a:lnTo>
                  <a:pt x="137393" y="201183"/>
                </a:lnTo>
                <a:lnTo>
                  <a:pt x="168376" y="167106"/>
                </a:lnTo>
                <a:lnTo>
                  <a:pt x="202027" y="135065"/>
                </a:lnTo>
                <a:lnTo>
                  <a:pt x="238383" y="105317"/>
                </a:lnTo>
                <a:lnTo>
                  <a:pt x="277482" y="78121"/>
                </a:lnTo>
                <a:lnTo>
                  <a:pt x="319365" y="53733"/>
                </a:lnTo>
                <a:lnTo>
                  <a:pt x="364070" y="32412"/>
                </a:lnTo>
                <a:lnTo>
                  <a:pt x="411636" y="14415"/>
                </a:lnTo>
                <a:lnTo>
                  <a:pt x="462101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460514" y="3888028"/>
            <a:ext cx="363855" cy="379095"/>
          </a:xfrm>
          <a:custGeom>
            <a:avLst/>
            <a:gdLst/>
            <a:ahLst/>
            <a:cxnLst/>
            <a:rect l="l" t="t" r="r" b="b"/>
            <a:pathLst>
              <a:path w="363854" h="379095">
                <a:moveTo>
                  <a:pt x="321862" y="359715"/>
                </a:moveTo>
                <a:lnTo>
                  <a:pt x="344415" y="371210"/>
                </a:lnTo>
                <a:lnTo>
                  <a:pt x="363255" y="378882"/>
                </a:lnTo>
                <a:lnTo>
                  <a:pt x="321862" y="359715"/>
                </a:lnTo>
                <a:close/>
              </a:path>
              <a:path w="363854" h="379095">
                <a:moveTo>
                  <a:pt x="196915" y="274124"/>
                </a:moveTo>
                <a:lnTo>
                  <a:pt x="208855" y="286172"/>
                </a:lnTo>
                <a:lnTo>
                  <a:pt x="249782" y="320898"/>
                </a:lnTo>
                <a:lnTo>
                  <a:pt x="294649" y="347114"/>
                </a:lnTo>
                <a:lnTo>
                  <a:pt x="321862" y="359715"/>
                </a:lnTo>
                <a:lnTo>
                  <a:pt x="295122" y="346086"/>
                </a:lnTo>
                <a:lnTo>
                  <a:pt x="226217" y="300347"/>
                </a:lnTo>
                <a:lnTo>
                  <a:pt x="196915" y="274124"/>
                </a:lnTo>
                <a:close/>
              </a:path>
              <a:path w="363854" h="379095">
                <a:moveTo>
                  <a:pt x="12002" y="25983"/>
                </a:moveTo>
                <a:lnTo>
                  <a:pt x="55849" y="109886"/>
                </a:lnTo>
                <a:lnTo>
                  <a:pt x="86287" y="155689"/>
                </a:lnTo>
                <a:lnTo>
                  <a:pt x="117428" y="195884"/>
                </a:lnTo>
                <a:lnTo>
                  <a:pt x="148542" y="230833"/>
                </a:lnTo>
                <a:lnTo>
                  <a:pt x="196915" y="274124"/>
                </a:lnTo>
                <a:lnTo>
                  <a:pt x="152070" y="228872"/>
                </a:lnTo>
                <a:lnTo>
                  <a:pt x="85187" y="148798"/>
                </a:lnTo>
                <a:lnTo>
                  <a:pt x="37704" y="75047"/>
                </a:lnTo>
                <a:lnTo>
                  <a:pt x="12002" y="25983"/>
                </a:lnTo>
                <a:close/>
              </a:path>
              <a:path w="363854" h="379095">
                <a:moveTo>
                  <a:pt x="0" y="0"/>
                </a:moveTo>
                <a:lnTo>
                  <a:pt x="9386" y="20990"/>
                </a:lnTo>
                <a:lnTo>
                  <a:pt x="12002" y="25983"/>
                </a:lnTo>
                <a:lnTo>
                  <a:pt x="0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441645" y="3235076"/>
            <a:ext cx="361315" cy="994410"/>
          </a:xfrm>
          <a:custGeom>
            <a:avLst/>
            <a:gdLst/>
            <a:ahLst/>
            <a:cxnLst/>
            <a:rect l="l" t="t" r="r" b="b"/>
            <a:pathLst>
              <a:path w="361314" h="994410">
                <a:moveTo>
                  <a:pt x="326798" y="0"/>
                </a:moveTo>
                <a:lnTo>
                  <a:pt x="278554" y="11139"/>
                </a:lnTo>
                <a:lnTo>
                  <a:pt x="215945" y="48044"/>
                </a:lnTo>
                <a:lnTo>
                  <a:pt x="183456" y="70503"/>
                </a:lnTo>
                <a:lnTo>
                  <a:pt x="149133" y="98551"/>
                </a:lnTo>
                <a:lnTo>
                  <a:pt x="114703" y="132137"/>
                </a:lnTo>
                <a:lnTo>
                  <a:pt x="81895" y="171209"/>
                </a:lnTo>
                <a:lnTo>
                  <a:pt x="52435" y="215717"/>
                </a:lnTo>
                <a:lnTo>
                  <a:pt x="31093" y="258927"/>
                </a:lnTo>
                <a:lnTo>
                  <a:pt x="15607" y="303622"/>
                </a:lnTo>
                <a:lnTo>
                  <a:pt x="5548" y="349462"/>
                </a:lnTo>
                <a:lnTo>
                  <a:pt x="488" y="396109"/>
                </a:lnTo>
                <a:lnTo>
                  <a:pt x="0" y="443225"/>
                </a:lnTo>
                <a:lnTo>
                  <a:pt x="268" y="451269"/>
                </a:lnTo>
                <a:lnTo>
                  <a:pt x="1265" y="459797"/>
                </a:lnTo>
                <a:lnTo>
                  <a:pt x="1893" y="467841"/>
                </a:lnTo>
                <a:lnTo>
                  <a:pt x="8567" y="522828"/>
                </a:lnTo>
                <a:lnTo>
                  <a:pt x="19535" y="574790"/>
                </a:lnTo>
                <a:lnTo>
                  <a:pt x="34233" y="623667"/>
                </a:lnTo>
                <a:lnTo>
                  <a:pt x="52101" y="669395"/>
                </a:lnTo>
                <a:lnTo>
                  <a:pt x="72576" y="711913"/>
                </a:lnTo>
                <a:lnTo>
                  <a:pt x="95096" y="751157"/>
                </a:lnTo>
                <a:lnTo>
                  <a:pt x="119101" y="787066"/>
                </a:lnTo>
                <a:lnTo>
                  <a:pt x="144027" y="819577"/>
                </a:lnTo>
                <a:lnTo>
                  <a:pt x="169314" y="848627"/>
                </a:lnTo>
                <a:lnTo>
                  <a:pt x="244845" y="920605"/>
                </a:lnTo>
                <a:lnTo>
                  <a:pt x="305625" y="965156"/>
                </a:lnTo>
                <a:lnTo>
                  <a:pt x="346137" y="987821"/>
                </a:lnTo>
                <a:lnTo>
                  <a:pt x="360867" y="994145"/>
                </a:lnTo>
                <a:lnTo>
                  <a:pt x="326193" y="969222"/>
                </a:lnTo>
                <a:lnTo>
                  <a:pt x="293194" y="938984"/>
                </a:lnTo>
                <a:lnTo>
                  <a:pt x="261964" y="903831"/>
                </a:lnTo>
                <a:lnTo>
                  <a:pt x="232600" y="864164"/>
                </a:lnTo>
                <a:lnTo>
                  <a:pt x="205197" y="820382"/>
                </a:lnTo>
                <a:lnTo>
                  <a:pt x="179850" y="772887"/>
                </a:lnTo>
                <a:lnTo>
                  <a:pt x="156654" y="722079"/>
                </a:lnTo>
                <a:lnTo>
                  <a:pt x="135941" y="667875"/>
                </a:lnTo>
                <a:lnTo>
                  <a:pt x="119851" y="614812"/>
                </a:lnTo>
                <a:lnTo>
                  <a:pt x="108168" y="562973"/>
                </a:lnTo>
                <a:lnTo>
                  <a:pt x="100674" y="512440"/>
                </a:lnTo>
                <a:lnTo>
                  <a:pt x="97152" y="463297"/>
                </a:lnTo>
                <a:lnTo>
                  <a:pt x="97387" y="415626"/>
                </a:lnTo>
                <a:lnTo>
                  <a:pt x="101161" y="369511"/>
                </a:lnTo>
                <a:lnTo>
                  <a:pt x="108257" y="325034"/>
                </a:lnTo>
                <a:lnTo>
                  <a:pt x="118458" y="282278"/>
                </a:lnTo>
                <a:lnTo>
                  <a:pt x="131549" y="241326"/>
                </a:lnTo>
                <a:lnTo>
                  <a:pt x="147311" y="202262"/>
                </a:lnTo>
                <a:lnTo>
                  <a:pt x="165528" y="165167"/>
                </a:lnTo>
                <a:lnTo>
                  <a:pt x="217962" y="88633"/>
                </a:lnTo>
                <a:lnTo>
                  <a:pt x="270373" y="37493"/>
                </a:lnTo>
                <a:lnTo>
                  <a:pt x="310678" y="8898"/>
                </a:lnTo>
                <a:lnTo>
                  <a:pt x="326798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40317" y="3385387"/>
            <a:ext cx="100330" cy="318135"/>
          </a:xfrm>
          <a:custGeom>
            <a:avLst/>
            <a:gdLst/>
            <a:ahLst/>
            <a:cxnLst/>
            <a:rect l="l" t="t" r="r" b="b"/>
            <a:pathLst>
              <a:path w="100329" h="318135">
                <a:moveTo>
                  <a:pt x="1961" y="298472"/>
                </a:moveTo>
                <a:lnTo>
                  <a:pt x="2030" y="304382"/>
                </a:lnTo>
                <a:lnTo>
                  <a:pt x="3145" y="317882"/>
                </a:lnTo>
                <a:lnTo>
                  <a:pt x="1961" y="298472"/>
                </a:lnTo>
                <a:close/>
              </a:path>
              <a:path w="100329" h="318135">
                <a:moveTo>
                  <a:pt x="40181" y="90348"/>
                </a:moveTo>
                <a:lnTo>
                  <a:pt x="23486" y="131190"/>
                </a:lnTo>
                <a:lnTo>
                  <a:pt x="11561" y="172224"/>
                </a:lnTo>
                <a:lnTo>
                  <a:pt x="3269" y="217532"/>
                </a:lnTo>
                <a:lnTo>
                  <a:pt x="0" y="266343"/>
                </a:lnTo>
                <a:lnTo>
                  <a:pt x="1961" y="298472"/>
                </a:lnTo>
                <a:lnTo>
                  <a:pt x="1601" y="267947"/>
                </a:lnTo>
                <a:lnTo>
                  <a:pt x="6235" y="214674"/>
                </a:lnTo>
                <a:lnTo>
                  <a:pt x="20306" y="150662"/>
                </a:lnTo>
                <a:lnTo>
                  <a:pt x="35859" y="100700"/>
                </a:lnTo>
                <a:lnTo>
                  <a:pt x="40181" y="90348"/>
                </a:lnTo>
                <a:close/>
              </a:path>
              <a:path w="100329" h="318135">
                <a:moveTo>
                  <a:pt x="72113" y="34794"/>
                </a:moveTo>
                <a:lnTo>
                  <a:pt x="68319" y="39493"/>
                </a:lnTo>
                <a:lnTo>
                  <a:pt x="49366" y="68352"/>
                </a:lnTo>
                <a:lnTo>
                  <a:pt x="40181" y="90348"/>
                </a:lnTo>
                <a:lnTo>
                  <a:pt x="59284" y="53713"/>
                </a:lnTo>
                <a:lnTo>
                  <a:pt x="72113" y="34794"/>
                </a:lnTo>
                <a:close/>
              </a:path>
              <a:path w="100329" h="318135">
                <a:moveTo>
                  <a:pt x="100208" y="0"/>
                </a:moveTo>
                <a:lnTo>
                  <a:pt x="94386" y="6004"/>
                </a:lnTo>
                <a:lnTo>
                  <a:pt x="79471" y="23944"/>
                </a:lnTo>
                <a:lnTo>
                  <a:pt x="72113" y="34794"/>
                </a:lnTo>
                <a:lnTo>
                  <a:pt x="100208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89799" y="3198467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79" h="328929">
                <a:moveTo>
                  <a:pt x="411460" y="0"/>
                </a:moveTo>
                <a:lnTo>
                  <a:pt x="338902" y="8151"/>
                </a:lnTo>
                <a:lnTo>
                  <a:pt x="263595" y="31002"/>
                </a:lnTo>
                <a:lnTo>
                  <a:pt x="175950" y="77624"/>
                </a:lnTo>
                <a:lnTo>
                  <a:pt x="96574" y="133499"/>
                </a:lnTo>
                <a:lnTo>
                  <a:pt x="51787" y="178239"/>
                </a:lnTo>
                <a:lnTo>
                  <a:pt x="25094" y="235349"/>
                </a:lnTo>
                <a:lnTo>
                  <a:pt x="0" y="328333"/>
                </a:lnTo>
                <a:lnTo>
                  <a:pt x="37633" y="320530"/>
                </a:lnTo>
                <a:lnTo>
                  <a:pt x="62012" y="317784"/>
                </a:lnTo>
                <a:lnTo>
                  <a:pt x="114973" y="317784"/>
                </a:lnTo>
                <a:lnTo>
                  <a:pt x="116565" y="307073"/>
                </a:lnTo>
                <a:lnTo>
                  <a:pt x="130146" y="255950"/>
                </a:lnTo>
                <a:lnTo>
                  <a:pt x="161435" y="186298"/>
                </a:lnTo>
                <a:lnTo>
                  <a:pt x="217510" y="110837"/>
                </a:lnTo>
                <a:lnTo>
                  <a:pt x="246960" y="83404"/>
                </a:lnTo>
                <a:lnTo>
                  <a:pt x="282004" y="57177"/>
                </a:lnTo>
                <a:lnTo>
                  <a:pt x="321719" y="33582"/>
                </a:lnTo>
                <a:lnTo>
                  <a:pt x="365179" y="14048"/>
                </a:lnTo>
                <a:lnTo>
                  <a:pt x="411460" y="0"/>
                </a:lnTo>
                <a:close/>
              </a:path>
              <a:path w="411479" h="328929">
                <a:moveTo>
                  <a:pt x="114973" y="317784"/>
                </a:moveTo>
                <a:lnTo>
                  <a:pt x="62012" y="317784"/>
                </a:lnTo>
                <a:lnTo>
                  <a:pt x="83788" y="319964"/>
                </a:lnTo>
                <a:lnTo>
                  <a:pt x="113611" y="326941"/>
                </a:lnTo>
                <a:lnTo>
                  <a:pt x="114973" y="317784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05777" y="3286715"/>
            <a:ext cx="368300" cy="627380"/>
          </a:xfrm>
          <a:custGeom>
            <a:avLst/>
            <a:gdLst/>
            <a:ahLst/>
            <a:cxnLst/>
            <a:rect l="l" t="t" r="r" b="b"/>
            <a:pathLst>
              <a:path w="368300" h="627379">
                <a:moveTo>
                  <a:pt x="340807" y="0"/>
                </a:moveTo>
                <a:lnTo>
                  <a:pt x="273299" y="5936"/>
                </a:lnTo>
                <a:lnTo>
                  <a:pt x="187271" y="43130"/>
                </a:lnTo>
                <a:lnTo>
                  <a:pt x="104394" y="133914"/>
                </a:lnTo>
                <a:lnTo>
                  <a:pt x="27190" y="271586"/>
                </a:lnTo>
                <a:lnTo>
                  <a:pt x="0" y="368877"/>
                </a:lnTo>
                <a:lnTo>
                  <a:pt x="21510" y="472047"/>
                </a:lnTo>
                <a:lnTo>
                  <a:pt x="90410" y="627355"/>
                </a:lnTo>
                <a:lnTo>
                  <a:pt x="87020" y="605237"/>
                </a:lnTo>
                <a:lnTo>
                  <a:pt x="82699" y="543170"/>
                </a:lnTo>
                <a:lnTo>
                  <a:pt x="86217" y="447583"/>
                </a:lnTo>
                <a:lnTo>
                  <a:pt x="106346" y="324906"/>
                </a:lnTo>
                <a:lnTo>
                  <a:pt x="125512" y="256855"/>
                </a:lnTo>
                <a:lnTo>
                  <a:pt x="148448" y="198472"/>
                </a:lnTo>
                <a:lnTo>
                  <a:pt x="174602" y="149072"/>
                </a:lnTo>
                <a:lnTo>
                  <a:pt x="203421" y="107970"/>
                </a:lnTo>
                <a:lnTo>
                  <a:pt x="234351" y="74483"/>
                </a:lnTo>
                <a:lnTo>
                  <a:pt x="266839" y="47925"/>
                </a:lnTo>
                <a:lnTo>
                  <a:pt x="300333" y="27612"/>
                </a:lnTo>
                <a:lnTo>
                  <a:pt x="368125" y="2984"/>
                </a:lnTo>
                <a:lnTo>
                  <a:pt x="340807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795466" y="3308560"/>
            <a:ext cx="222250" cy="389255"/>
          </a:xfrm>
          <a:custGeom>
            <a:avLst/>
            <a:gdLst/>
            <a:ahLst/>
            <a:cxnLst/>
            <a:rect l="l" t="t" r="r" b="b"/>
            <a:pathLst>
              <a:path w="222250" h="389254">
                <a:moveTo>
                  <a:pt x="5838" y="337908"/>
                </a:moveTo>
                <a:lnTo>
                  <a:pt x="5045" y="341199"/>
                </a:lnTo>
                <a:lnTo>
                  <a:pt x="0" y="388743"/>
                </a:lnTo>
                <a:lnTo>
                  <a:pt x="5838" y="337908"/>
                </a:lnTo>
                <a:close/>
              </a:path>
              <a:path w="222250" h="389254">
                <a:moveTo>
                  <a:pt x="30715" y="234712"/>
                </a:moveTo>
                <a:lnTo>
                  <a:pt x="18564" y="265280"/>
                </a:lnTo>
                <a:lnTo>
                  <a:pt x="8561" y="314203"/>
                </a:lnTo>
                <a:lnTo>
                  <a:pt x="5838" y="337908"/>
                </a:lnTo>
                <a:lnTo>
                  <a:pt x="30715" y="234712"/>
                </a:lnTo>
                <a:close/>
              </a:path>
              <a:path w="222250" h="389254">
                <a:moveTo>
                  <a:pt x="35509" y="222654"/>
                </a:moveTo>
                <a:lnTo>
                  <a:pt x="31957" y="229563"/>
                </a:lnTo>
                <a:lnTo>
                  <a:pt x="30715" y="234712"/>
                </a:lnTo>
                <a:lnTo>
                  <a:pt x="35509" y="222654"/>
                </a:lnTo>
                <a:close/>
              </a:path>
              <a:path w="222250" h="389254">
                <a:moveTo>
                  <a:pt x="69998" y="155570"/>
                </a:moveTo>
                <a:lnTo>
                  <a:pt x="68632" y="157608"/>
                </a:lnTo>
                <a:lnTo>
                  <a:pt x="36443" y="220304"/>
                </a:lnTo>
                <a:lnTo>
                  <a:pt x="35509" y="222654"/>
                </a:lnTo>
                <a:lnTo>
                  <a:pt x="69998" y="155570"/>
                </a:lnTo>
                <a:close/>
              </a:path>
              <a:path w="222250" h="389254">
                <a:moveTo>
                  <a:pt x="117312" y="84981"/>
                </a:moveTo>
                <a:lnTo>
                  <a:pt x="98397" y="100332"/>
                </a:lnTo>
                <a:lnTo>
                  <a:pt x="69998" y="155570"/>
                </a:lnTo>
                <a:lnTo>
                  <a:pt x="117312" y="84981"/>
                </a:lnTo>
                <a:close/>
              </a:path>
              <a:path w="222250" h="389254">
                <a:moveTo>
                  <a:pt x="222027" y="0"/>
                </a:moveTo>
                <a:lnTo>
                  <a:pt x="207177" y="7312"/>
                </a:lnTo>
                <a:lnTo>
                  <a:pt x="169644" y="32633"/>
                </a:lnTo>
                <a:lnTo>
                  <a:pt x="119953" y="81040"/>
                </a:lnTo>
                <a:lnTo>
                  <a:pt x="117312" y="84981"/>
                </a:lnTo>
                <a:lnTo>
                  <a:pt x="222027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65159" y="3389098"/>
            <a:ext cx="128270" cy="600075"/>
          </a:xfrm>
          <a:custGeom>
            <a:avLst/>
            <a:gdLst/>
            <a:ahLst/>
            <a:cxnLst/>
            <a:rect l="l" t="t" r="r" b="b"/>
            <a:pathLst>
              <a:path w="128270" h="600075">
                <a:moveTo>
                  <a:pt x="127916" y="0"/>
                </a:moveTo>
                <a:lnTo>
                  <a:pt x="92198" y="43687"/>
                </a:lnTo>
                <a:lnTo>
                  <a:pt x="64889" y="87671"/>
                </a:lnTo>
                <a:lnTo>
                  <a:pt x="40246" y="135421"/>
                </a:lnTo>
                <a:lnTo>
                  <a:pt x="21865" y="183588"/>
                </a:lnTo>
                <a:lnTo>
                  <a:pt x="9316" y="231957"/>
                </a:lnTo>
                <a:lnTo>
                  <a:pt x="2170" y="280308"/>
                </a:lnTo>
                <a:lnTo>
                  <a:pt x="0" y="328425"/>
                </a:lnTo>
                <a:lnTo>
                  <a:pt x="2375" y="376090"/>
                </a:lnTo>
                <a:lnTo>
                  <a:pt x="8867" y="423084"/>
                </a:lnTo>
                <a:lnTo>
                  <a:pt x="19049" y="469190"/>
                </a:lnTo>
                <a:lnTo>
                  <a:pt x="32490" y="514191"/>
                </a:lnTo>
                <a:lnTo>
                  <a:pt x="48762" y="557869"/>
                </a:lnTo>
                <a:lnTo>
                  <a:pt x="67436" y="600005"/>
                </a:lnTo>
                <a:lnTo>
                  <a:pt x="56669" y="553273"/>
                </a:lnTo>
                <a:lnTo>
                  <a:pt x="53536" y="521855"/>
                </a:lnTo>
                <a:lnTo>
                  <a:pt x="58449" y="491494"/>
                </a:lnTo>
                <a:lnTo>
                  <a:pt x="71818" y="447935"/>
                </a:lnTo>
                <a:lnTo>
                  <a:pt x="55366" y="395182"/>
                </a:lnTo>
                <a:lnTo>
                  <a:pt x="46880" y="357596"/>
                </a:lnTo>
                <a:lnTo>
                  <a:pt x="43657" y="317176"/>
                </a:lnTo>
                <a:lnTo>
                  <a:pt x="42994" y="255921"/>
                </a:lnTo>
                <a:lnTo>
                  <a:pt x="56023" y="150075"/>
                </a:lnTo>
                <a:lnTo>
                  <a:pt x="85241" y="69419"/>
                </a:lnTo>
                <a:lnTo>
                  <a:pt x="114567" y="18034"/>
                </a:lnTo>
                <a:lnTo>
                  <a:pt x="127916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36970" y="3279609"/>
            <a:ext cx="193675" cy="629285"/>
          </a:xfrm>
          <a:custGeom>
            <a:avLst/>
            <a:gdLst/>
            <a:ahLst/>
            <a:cxnLst/>
            <a:rect l="l" t="t" r="r" b="b"/>
            <a:pathLst>
              <a:path w="193675" h="629285">
                <a:moveTo>
                  <a:pt x="193361" y="0"/>
                </a:moveTo>
                <a:lnTo>
                  <a:pt x="130197" y="52523"/>
                </a:lnTo>
                <a:lnTo>
                  <a:pt x="78020" y="126108"/>
                </a:lnTo>
                <a:lnTo>
                  <a:pt x="35918" y="238291"/>
                </a:lnTo>
                <a:lnTo>
                  <a:pt x="6625" y="371832"/>
                </a:lnTo>
                <a:lnTo>
                  <a:pt x="0" y="457040"/>
                </a:lnTo>
                <a:lnTo>
                  <a:pt x="18866" y="530542"/>
                </a:lnTo>
                <a:lnTo>
                  <a:pt x="66050" y="628963"/>
                </a:lnTo>
                <a:lnTo>
                  <a:pt x="63652" y="620661"/>
                </a:lnTo>
                <a:lnTo>
                  <a:pt x="57665" y="597343"/>
                </a:lnTo>
                <a:lnTo>
                  <a:pt x="42160" y="515184"/>
                </a:lnTo>
                <a:lnTo>
                  <a:pt x="34303" y="436826"/>
                </a:lnTo>
                <a:lnTo>
                  <a:pt x="32937" y="394066"/>
                </a:lnTo>
                <a:lnTo>
                  <a:pt x="33990" y="349645"/>
                </a:lnTo>
                <a:lnTo>
                  <a:pt x="37993" y="304111"/>
                </a:lnTo>
                <a:lnTo>
                  <a:pt x="45479" y="258007"/>
                </a:lnTo>
                <a:lnTo>
                  <a:pt x="56982" y="211880"/>
                </a:lnTo>
                <a:lnTo>
                  <a:pt x="73032" y="166276"/>
                </a:lnTo>
                <a:lnTo>
                  <a:pt x="94162" y="121740"/>
                </a:lnTo>
                <a:lnTo>
                  <a:pt x="120906" y="78819"/>
                </a:lnTo>
                <a:lnTo>
                  <a:pt x="153795" y="38056"/>
                </a:lnTo>
                <a:lnTo>
                  <a:pt x="193361" y="0"/>
                </a:lnTo>
                <a:close/>
              </a:path>
            </a:pathLst>
          </a:custGeom>
          <a:solidFill>
            <a:srgbClr val="45B0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418291" y="3197313"/>
            <a:ext cx="1089828" cy="1094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441316" y="3420895"/>
            <a:ext cx="950733" cy="546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62335" y="3220714"/>
            <a:ext cx="893140" cy="263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220499" y="3277399"/>
            <a:ext cx="284886" cy="677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24985" y="3298718"/>
            <a:ext cx="509841" cy="1317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68266" y="3322207"/>
            <a:ext cx="893523" cy="576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203393" y="3382924"/>
            <a:ext cx="226782" cy="2430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77434" y="3511296"/>
            <a:ext cx="184810" cy="520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844402" y="3583038"/>
            <a:ext cx="457604" cy="5527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32514" y="3690785"/>
            <a:ext cx="226773" cy="3867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961254" y="3230562"/>
            <a:ext cx="489417" cy="352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95748" y="3505098"/>
            <a:ext cx="481126" cy="4247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34184" y="3172735"/>
            <a:ext cx="1173713" cy="11777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96454" y="3261064"/>
            <a:ext cx="694690" cy="646430"/>
          </a:xfrm>
          <a:custGeom>
            <a:avLst/>
            <a:gdLst/>
            <a:ahLst/>
            <a:cxnLst/>
            <a:rect l="l" t="t" r="r" b="b"/>
            <a:pathLst>
              <a:path w="694690" h="646429">
                <a:moveTo>
                  <a:pt x="212095" y="2042"/>
                </a:moveTo>
                <a:lnTo>
                  <a:pt x="159214" y="10082"/>
                </a:lnTo>
                <a:lnTo>
                  <a:pt x="110706" y="31584"/>
                </a:lnTo>
                <a:lnTo>
                  <a:pt x="68788" y="65035"/>
                </a:lnTo>
                <a:lnTo>
                  <a:pt x="35675" y="108925"/>
                </a:lnTo>
                <a:lnTo>
                  <a:pt x="15318" y="154522"/>
                </a:lnTo>
                <a:lnTo>
                  <a:pt x="3738" y="203538"/>
                </a:lnTo>
                <a:lnTo>
                  <a:pt x="0" y="254737"/>
                </a:lnTo>
                <a:lnTo>
                  <a:pt x="3163" y="306883"/>
                </a:lnTo>
                <a:lnTo>
                  <a:pt x="12291" y="358737"/>
                </a:lnTo>
                <a:lnTo>
                  <a:pt x="26444" y="409063"/>
                </a:lnTo>
                <a:lnTo>
                  <a:pt x="44686" y="456625"/>
                </a:lnTo>
                <a:lnTo>
                  <a:pt x="66078" y="500183"/>
                </a:lnTo>
                <a:lnTo>
                  <a:pt x="89681" y="538503"/>
                </a:lnTo>
                <a:lnTo>
                  <a:pt x="117947" y="577497"/>
                </a:lnTo>
                <a:lnTo>
                  <a:pt x="149391" y="612668"/>
                </a:lnTo>
                <a:lnTo>
                  <a:pt x="184633" y="637732"/>
                </a:lnTo>
                <a:lnTo>
                  <a:pt x="224294" y="646408"/>
                </a:lnTo>
                <a:lnTo>
                  <a:pt x="259757" y="640043"/>
                </a:lnTo>
                <a:lnTo>
                  <a:pt x="289961" y="628137"/>
                </a:lnTo>
                <a:lnTo>
                  <a:pt x="322261" y="616634"/>
                </a:lnTo>
                <a:lnTo>
                  <a:pt x="364011" y="611479"/>
                </a:lnTo>
                <a:lnTo>
                  <a:pt x="578953" y="611479"/>
                </a:lnTo>
                <a:lnTo>
                  <a:pt x="608044" y="578713"/>
                </a:lnTo>
                <a:lnTo>
                  <a:pt x="635278" y="540599"/>
                </a:lnTo>
                <a:lnTo>
                  <a:pt x="661682" y="496733"/>
                </a:lnTo>
                <a:lnTo>
                  <a:pt x="679813" y="458575"/>
                </a:lnTo>
                <a:lnTo>
                  <a:pt x="694282" y="419313"/>
                </a:lnTo>
                <a:lnTo>
                  <a:pt x="681996" y="413553"/>
                </a:lnTo>
                <a:lnTo>
                  <a:pt x="653775" y="395521"/>
                </a:lnTo>
                <a:lnTo>
                  <a:pt x="620251" y="363118"/>
                </a:lnTo>
                <a:lnTo>
                  <a:pt x="592055" y="314249"/>
                </a:lnTo>
                <a:lnTo>
                  <a:pt x="579821" y="246816"/>
                </a:lnTo>
                <a:lnTo>
                  <a:pt x="593246" y="176300"/>
                </a:lnTo>
                <a:lnTo>
                  <a:pt x="624027" y="126182"/>
                </a:lnTo>
                <a:lnTo>
                  <a:pt x="655745" y="95823"/>
                </a:lnTo>
                <a:lnTo>
                  <a:pt x="671981" y="84582"/>
                </a:lnTo>
                <a:lnTo>
                  <a:pt x="630369" y="40587"/>
                </a:lnTo>
                <a:lnTo>
                  <a:pt x="627686" y="39067"/>
                </a:lnTo>
                <a:lnTo>
                  <a:pt x="352780" y="39067"/>
                </a:lnTo>
                <a:lnTo>
                  <a:pt x="324345" y="33130"/>
                </a:lnTo>
                <a:lnTo>
                  <a:pt x="290458" y="20151"/>
                </a:lnTo>
                <a:lnTo>
                  <a:pt x="252562" y="7373"/>
                </a:lnTo>
                <a:lnTo>
                  <a:pt x="212095" y="2042"/>
                </a:lnTo>
                <a:close/>
              </a:path>
              <a:path w="694690" h="646429">
                <a:moveTo>
                  <a:pt x="578953" y="611479"/>
                </a:moveTo>
                <a:lnTo>
                  <a:pt x="364011" y="611479"/>
                </a:lnTo>
                <a:lnTo>
                  <a:pt x="405491" y="616920"/>
                </a:lnTo>
                <a:lnTo>
                  <a:pt x="437424" y="628816"/>
                </a:lnTo>
                <a:lnTo>
                  <a:pt x="467835" y="640520"/>
                </a:lnTo>
                <a:lnTo>
                  <a:pt x="504750" y="645387"/>
                </a:lnTo>
                <a:lnTo>
                  <a:pt x="544649" y="635838"/>
                </a:lnTo>
                <a:lnTo>
                  <a:pt x="578458" y="612036"/>
                </a:lnTo>
                <a:lnTo>
                  <a:pt x="578953" y="611479"/>
                </a:lnTo>
                <a:close/>
              </a:path>
              <a:path w="694690" h="646429">
                <a:moveTo>
                  <a:pt x="515981" y="0"/>
                </a:moveTo>
                <a:lnTo>
                  <a:pt x="467213" y="3270"/>
                </a:lnTo>
                <a:lnTo>
                  <a:pt x="422108" y="17014"/>
                </a:lnTo>
                <a:lnTo>
                  <a:pt x="383139" y="32018"/>
                </a:lnTo>
                <a:lnTo>
                  <a:pt x="352780" y="39067"/>
                </a:lnTo>
                <a:lnTo>
                  <a:pt x="627686" y="39067"/>
                </a:lnTo>
                <a:lnTo>
                  <a:pt x="585618" y="15227"/>
                </a:lnTo>
                <a:lnTo>
                  <a:pt x="545049" y="3399"/>
                </a:lnTo>
                <a:lnTo>
                  <a:pt x="515981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41713" y="3054030"/>
            <a:ext cx="170688" cy="19641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87010" y="3052650"/>
            <a:ext cx="716800" cy="843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372110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20"/>
              <a:t>Appium </a:t>
            </a:r>
            <a:r>
              <a:rPr dirty="0" sz="3750" spc="-60"/>
              <a:t>для</a:t>
            </a:r>
            <a:r>
              <a:rPr dirty="0" sz="3750" spc="-355"/>
              <a:t> </a:t>
            </a:r>
            <a:r>
              <a:rPr dirty="0" sz="3750" spc="10"/>
              <a:t>мобилок</a:t>
            </a:r>
            <a:endParaRPr sz="37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0098" y="2425700"/>
            <a:ext cx="599376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Инфраструктура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462661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20"/>
              <a:t>Тестовая</a:t>
            </a:r>
            <a:r>
              <a:rPr dirty="0" sz="3750" spc="-200"/>
              <a:t> </a:t>
            </a:r>
            <a:r>
              <a:rPr dirty="0" sz="3750" spc="-10"/>
              <a:t>инфраструктура</a:t>
            </a:r>
            <a:endParaRPr sz="37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6798309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0"/>
              <a:t>Автоматизация</a:t>
            </a:r>
            <a:r>
              <a:rPr dirty="0" sz="3750" spc="-140"/>
              <a:t> </a:t>
            </a:r>
            <a:r>
              <a:rPr dirty="0" sz="3750" spc="-10"/>
              <a:t>Windows-приложений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4622165" cy="3168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ProtoTest.Golem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Coded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UI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-10">
                <a:solidFill>
                  <a:srgbClr val="333433"/>
                </a:solidFill>
                <a:latin typeface="Arial"/>
                <a:cs typeface="Arial"/>
              </a:rPr>
              <a:t>TestComplete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Ranorex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forcedotcom/windowsphonedriver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Expensify/WindowsPhoneTestFramework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...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2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701"/>
                </a:lnTo>
                <a:lnTo>
                  <a:pt x="146999" y="458152"/>
                </a:lnTo>
                <a:lnTo>
                  <a:pt x="105802" y="436161"/>
                </a:lnTo>
                <a:lnTo>
                  <a:pt x="69742" y="406527"/>
                </a:lnTo>
                <a:lnTo>
                  <a:pt x="40094" y="370439"/>
                </a:lnTo>
                <a:lnTo>
                  <a:pt x="18126" y="329279"/>
                </a:lnTo>
                <a:lnTo>
                  <a:pt x="4530" y="284595"/>
                </a:lnTo>
                <a:lnTo>
                  <a:pt x="0" y="238125"/>
                </a:lnTo>
                <a:lnTo>
                  <a:pt x="1132" y="214653"/>
                </a:lnTo>
                <a:lnTo>
                  <a:pt x="10194" y="169102"/>
                </a:lnTo>
                <a:lnTo>
                  <a:pt x="28150" y="125752"/>
                </a:lnTo>
                <a:lnTo>
                  <a:pt x="53957" y="87137"/>
                </a:lnTo>
                <a:lnTo>
                  <a:pt x="87129" y="53954"/>
                </a:lnTo>
                <a:lnTo>
                  <a:pt x="125759" y="28132"/>
                </a:lnTo>
                <a:lnTo>
                  <a:pt x="169105" y="10166"/>
                </a:lnTo>
                <a:lnTo>
                  <a:pt x="214668" y="1126"/>
                </a:lnTo>
                <a:lnTo>
                  <a:pt x="238125" y="0"/>
                </a:lnTo>
                <a:lnTo>
                  <a:pt x="261581" y="1126"/>
                </a:lnTo>
                <a:lnTo>
                  <a:pt x="307144" y="10166"/>
                </a:lnTo>
                <a:lnTo>
                  <a:pt x="350489" y="28132"/>
                </a:lnTo>
                <a:lnTo>
                  <a:pt x="389116" y="53954"/>
                </a:lnTo>
                <a:lnTo>
                  <a:pt x="422292" y="87137"/>
                </a:lnTo>
                <a:lnTo>
                  <a:pt x="448099" y="125752"/>
                </a:lnTo>
                <a:lnTo>
                  <a:pt x="466055" y="169102"/>
                </a:lnTo>
                <a:lnTo>
                  <a:pt x="475117" y="214653"/>
                </a:lnTo>
                <a:lnTo>
                  <a:pt x="476250" y="238125"/>
                </a:lnTo>
                <a:lnTo>
                  <a:pt x="475117" y="261596"/>
                </a:lnTo>
                <a:lnTo>
                  <a:pt x="466055" y="307147"/>
                </a:lnTo>
                <a:lnTo>
                  <a:pt x="448099" y="350497"/>
                </a:lnTo>
                <a:lnTo>
                  <a:pt x="422292" y="389112"/>
                </a:lnTo>
                <a:lnTo>
                  <a:pt x="389116" y="422295"/>
                </a:lnTo>
                <a:lnTo>
                  <a:pt x="350489" y="448117"/>
                </a:lnTo>
                <a:lnTo>
                  <a:pt x="307144" y="466083"/>
                </a:lnTo>
                <a:lnTo>
                  <a:pt x="261581" y="47512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479869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75"/>
              <a:t>Требования </a:t>
            </a:r>
            <a:r>
              <a:rPr dirty="0" sz="3750" spc="229"/>
              <a:t>к</a:t>
            </a:r>
            <a:r>
              <a:rPr dirty="0" sz="3750" spc="-320"/>
              <a:t> </a:t>
            </a:r>
            <a:r>
              <a:rPr dirty="0" sz="3750"/>
              <a:t>инструменту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1975485" cy="787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Selenium</a:t>
            </a:r>
            <a:r>
              <a:rPr dirty="0" sz="1850" spc="-5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Based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OpenSource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2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701"/>
                </a:lnTo>
                <a:lnTo>
                  <a:pt x="146999" y="458152"/>
                </a:lnTo>
                <a:lnTo>
                  <a:pt x="105802" y="436161"/>
                </a:lnTo>
                <a:lnTo>
                  <a:pt x="69742" y="406527"/>
                </a:lnTo>
                <a:lnTo>
                  <a:pt x="40094" y="370439"/>
                </a:lnTo>
                <a:lnTo>
                  <a:pt x="18126" y="329279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639"/>
                </a:lnTo>
                <a:lnTo>
                  <a:pt x="10194" y="169062"/>
                </a:lnTo>
                <a:lnTo>
                  <a:pt x="28150" y="125738"/>
                </a:lnTo>
                <a:lnTo>
                  <a:pt x="53957" y="87097"/>
                </a:lnTo>
                <a:lnTo>
                  <a:pt x="87129" y="53954"/>
                </a:lnTo>
                <a:lnTo>
                  <a:pt x="125759" y="28132"/>
                </a:lnTo>
                <a:lnTo>
                  <a:pt x="169105" y="10166"/>
                </a:lnTo>
                <a:lnTo>
                  <a:pt x="214668" y="1126"/>
                </a:lnTo>
                <a:lnTo>
                  <a:pt x="238125" y="0"/>
                </a:lnTo>
                <a:lnTo>
                  <a:pt x="261581" y="1126"/>
                </a:lnTo>
                <a:lnTo>
                  <a:pt x="307144" y="10166"/>
                </a:lnTo>
                <a:lnTo>
                  <a:pt x="350489" y="28132"/>
                </a:lnTo>
                <a:lnTo>
                  <a:pt x="389116" y="53954"/>
                </a:lnTo>
                <a:lnTo>
                  <a:pt x="422292" y="87097"/>
                </a:lnTo>
                <a:lnTo>
                  <a:pt x="448099" y="125738"/>
                </a:lnTo>
                <a:lnTo>
                  <a:pt x="466055" y="169062"/>
                </a:lnTo>
                <a:lnTo>
                  <a:pt x="475117" y="214639"/>
                </a:lnTo>
                <a:lnTo>
                  <a:pt x="476250" y="238125"/>
                </a:lnTo>
                <a:lnTo>
                  <a:pt x="475117" y="261556"/>
                </a:lnTo>
                <a:lnTo>
                  <a:pt x="466055" y="307133"/>
                </a:lnTo>
                <a:lnTo>
                  <a:pt x="448099" y="350497"/>
                </a:lnTo>
                <a:lnTo>
                  <a:pt x="422292" y="389112"/>
                </a:lnTo>
                <a:lnTo>
                  <a:pt x="389116" y="422295"/>
                </a:lnTo>
                <a:lnTo>
                  <a:pt x="350489" y="448117"/>
                </a:lnTo>
                <a:lnTo>
                  <a:pt x="307144" y="466043"/>
                </a:lnTo>
                <a:lnTo>
                  <a:pt x="261581" y="475109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453072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0"/>
              <a:t>Selenium-совместимость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4629785" cy="787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единое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кросс­платформенное</a:t>
            </a:r>
            <a:r>
              <a:rPr dirty="0" sz="1850" spc="3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решение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подходит под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нашу</a:t>
            </a:r>
            <a:r>
              <a:rPr dirty="0" sz="1850" spc="2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инфраструктуру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2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441706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5"/>
              <a:t>Открытый </a:t>
            </a:r>
            <a:r>
              <a:rPr dirty="0" sz="3750" spc="-25"/>
              <a:t>исходный</a:t>
            </a:r>
            <a:r>
              <a:rPr dirty="0" sz="3750" spc="-350"/>
              <a:t> </a:t>
            </a:r>
            <a:r>
              <a:rPr dirty="0" sz="3750" spc="5"/>
              <a:t>код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2831465" cy="1263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исправление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ошибок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добавление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новых</a:t>
            </a:r>
            <a:r>
              <a:rPr dirty="0" sz="1850" spc="-3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10">
                <a:solidFill>
                  <a:srgbClr val="333433"/>
                </a:solidFill>
                <a:latin typeface="Arial"/>
                <a:cs typeface="Arial"/>
              </a:rPr>
              <a:t>фич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запилить 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под</a:t>
            </a:r>
            <a:r>
              <a:rPr dirty="0" sz="1850" spc="-1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себя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3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119888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70"/>
              <a:t>О</a:t>
            </a:r>
            <a:r>
              <a:rPr dirty="0" sz="3750" spc="-240"/>
              <a:t> </a:t>
            </a:r>
            <a:r>
              <a:rPr dirty="0" sz="3750" spc="-55"/>
              <a:t>себе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5986145" cy="17399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автоматизация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обеспечения качества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проект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Winium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курс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по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тестированию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для 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студентов</a:t>
            </a:r>
            <a:r>
              <a:rPr dirty="0" sz="1850" spc="6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(Новосибирск)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@skyline­gleb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0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214668" y="475117"/>
                </a:lnTo>
                <a:lnTo>
                  <a:pt x="191662" y="471719"/>
                </a:lnTo>
                <a:lnTo>
                  <a:pt x="146999" y="458123"/>
                </a:lnTo>
                <a:lnTo>
                  <a:pt x="105802" y="436155"/>
                </a:lnTo>
                <a:lnTo>
                  <a:pt x="69742" y="406507"/>
                </a:lnTo>
                <a:lnTo>
                  <a:pt x="40094" y="370443"/>
                </a:lnTo>
                <a:lnTo>
                  <a:pt x="18126" y="329250"/>
                </a:lnTo>
                <a:lnTo>
                  <a:pt x="4530" y="284587"/>
                </a:lnTo>
                <a:lnTo>
                  <a:pt x="0" y="238125"/>
                </a:lnTo>
                <a:lnTo>
                  <a:pt x="1132" y="214668"/>
                </a:lnTo>
                <a:lnTo>
                  <a:pt x="10194" y="169105"/>
                </a:lnTo>
                <a:lnTo>
                  <a:pt x="28150" y="125759"/>
                </a:lnTo>
                <a:lnTo>
                  <a:pt x="53957" y="87129"/>
                </a:lnTo>
                <a:lnTo>
                  <a:pt x="87129" y="53957"/>
                </a:lnTo>
                <a:lnTo>
                  <a:pt x="125759" y="28150"/>
                </a:lnTo>
                <a:lnTo>
                  <a:pt x="169105" y="10194"/>
                </a:lnTo>
                <a:lnTo>
                  <a:pt x="214668" y="1132"/>
                </a:lnTo>
                <a:lnTo>
                  <a:pt x="238125" y="0"/>
                </a:lnTo>
                <a:lnTo>
                  <a:pt x="261581" y="1132"/>
                </a:lnTo>
                <a:lnTo>
                  <a:pt x="307144" y="10194"/>
                </a:lnTo>
                <a:lnTo>
                  <a:pt x="350489" y="28150"/>
                </a:lnTo>
                <a:lnTo>
                  <a:pt x="389116" y="53957"/>
                </a:lnTo>
                <a:lnTo>
                  <a:pt x="422292" y="87129"/>
                </a:lnTo>
                <a:lnTo>
                  <a:pt x="448099" y="125759"/>
                </a:lnTo>
                <a:lnTo>
                  <a:pt x="466055" y="169105"/>
                </a:lnTo>
                <a:lnTo>
                  <a:pt x="475117" y="214668"/>
                </a:lnTo>
                <a:lnTo>
                  <a:pt x="476250" y="238125"/>
                </a:lnTo>
                <a:lnTo>
                  <a:pt x="475117" y="261581"/>
                </a:lnTo>
                <a:lnTo>
                  <a:pt x="466055" y="307144"/>
                </a:lnTo>
                <a:lnTo>
                  <a:pt x="448099" y="350489"/>
                </a:lnTo>
                <a:lnTo>
                  <a:pt x="422292" y="389116"/>
                </a:lnTo>
                <a:lnTo>
                  <a:pt x="389116" y="422292"/>
                </a:lnTo>
                <a:lnTo>
                  <a:pt x="350489" y="448099"/>
                </a:lnTo>
                <a:lnTo>
                  <a:pt x="307144" y="466055"/>
                </a:lnTo>
                <a:lnTo>
                  <a:pt x="261581" y="475117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317360" y="387350"/>
            <a:ext cx="12953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44014" y="2888832"/>
            <a:ext cx="6465570" cy="678815"/>
          </a:xfrm>
          <a:custGeom>
            <a:avLst/>
            <a:gdLst/>
            <a:ahLst/>
            <a:cxnLst/>
            <a:rect l="l" t="t" r="r" b="b"/>
            <a:pathLst>
              <a:path w="6465570" h="678814">
                <a:moveTo>
                  <a:pt x="605332" y="260918"/>
                </a:moveTo>
                <a:lnTo>
                  <a:pt x="151333" y="260918"/>
                </a:lnTo>
                <a:lnTo>
                  <a:pt x="0" y="0"/>
                </a:lnTo>
                <a:lnTo>
                  <a:pt x="571414" y="0"/>
                </a:lnTo>
                <a:lnTo>
                  <a:pt x="605332" y="260918"/>
                </a:lnTo>
                <a:close/>
              </a:path>
              <a:path w="6465570" h="678814">
                <a:moveTo>
                  <a:pt x="654910" y="626202"/>
                </a:moveTo>
                <a:lnTo>
                  <a:pt x="362673" y="626202"/>
                </a:lnTo>
                <a:lnTo>
                  <a:pt x="211340" y="365283"/>
                </a:lnTo>
                <a:lnTo>
                  <a:pt x="620982" y="365283"/>
                </a:lnTo>
                <a:lnTo>
                  <a:pt x="654910" y="626202"/>
                </a:lnTo>
                <a:close/>
              </a:path>
              <a:path w="6465570" h="678814">
                <a:moveTo>
                  <a:pt x="6102896" y="678389"/>
                </a:moveTo>
                <a:lnTo>
                  <a:pt x="5815879" y="678389"/>
                </a:lnTo>
                <a:lnTo>
                  <a:pt x="5815879" y="417471"/>
                </a:lnTo>
                <a:lnTo>
                  <a:pt x="6254229" y="417471"/>
                </a:lnTo>
                <a:lnTo>
                  <a:pt x="6102896" y="678389"/>
                </a:lnTo>
                <a:close/>
              </a:path>
              <a:path w="6465570" h="678814">
                <a:moveTo>
                  <a:pt x="6314236" y="313105"/>
                </a:moveTo>
                <a:lnTo>
                  <a:pt x="5815879" y="313105"/>
                </a:lnTo>
                <a:lnTo>
                  <a:pt x="5815879" y="52187"/>
                </a:lnTo>
                <a:lnTo>
                  <a:pt x="6465570" y="52187"/>
                </a:lnTo>
                <a:lnTo>
                  <a:pt x="6314236" y="313105"/>
                </a:lnTo>
                <a:close/>
              </a:path>
            </a:pathLst>
          </a:custGeom>
          <a:solidFill>
            <a:srgbClr val="F5E9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64997" y="2403524"/>
            <a:ext cx="297815" cy="600710"/>
          </a:xfrm>
          <a:custGeom>
            <a:avLst/>
            <a:gdLst/>
            <a:ahLst/>
            <a:cxnLst/>
            <a:rect l="l" t="t" r="r" b="b"/>
            <a:pathLst>
              <a:path w="297814" h="600710">
                <a:moveTo>
                  <a:pt x="75666" y="600113"/>
                </a:moveTo>
                <a:lnTo>
                  <a:pt x="0" y="0"/>
                </a:lnTo>
                <a:lnTo>
                  <a:pt x="250488" y="0"/>
                </a:lnTo>
                <a:lnTo>
                  <a:pt x="297456" y="453999"/>
                </a:lnTo>
                <a:lnTo>
                  <a:pt x="75666" y="600113"/>
                </a:lnTo>
                <a:close/>
              </a:path>
            </a:pathLst>
          </a:custGeom>
          <a:solidFill>
            <a:srgbClr val="A2C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348493" y="2403524"/>
            <a:ext cx="1069975" cy="1268095"/>
          </a:xfrm>
          <a:custGeom>
            <a:avLst/>
            <a:gdLst/>
            <a:ahLst/>
            <a:cxnLst/>
            <a:rect l="l" t="t" r="r" b="b"/>
            <a:pathLst>
              <a:path w="1069975" h="1268095">
                <a:moveTo>
                  <a:pt x="433142" y="960177"/>
                </a:moveTo>
                <a:lnTo>
                  <a:pt x="266138" y="960177"/>
                </a:lnTo>
                <a:lnTo>
                  <a:pt x="417471" y="0"/>
                </a:lnTo>
                <a:lnTo>
                  <a:pt x="652300" y="0"/>
                </a:lnTo>
                <a:lnTo>
                  <a:pt x="701105" y="310495"/>
                </a:lnTo>
                <a:lnTo>
                  <a:pt x="532276" y="310495"/>
                </a:lnTo>
                <a:lnTo>
                  <a:pt x="433142" y="960177"/>
                </a:lnTo>
                <a:close/>
              </a:path>
              <a:path w="1069975" h="1268095">
                <a:moveTo>
                  <a:pt x="994105" y="1268063"/>
                </a:moveTo>
                <a:lnTo>
                  <a:pt x="678389" y="1268063"/>
                </a:lnTo>
                <a:lnTo>
                  <a:pt x="532276" y="310495"/>
                </a:lnTo>
                <a:lnTo>
                  <a:pt x="701105" y="310495"/>
                </a:lnTo>
                <a:lnTo>
                  <a:pt x="803633" y="962787"/>
                </a:lnTo>
                <a:lnTo>
                  <a:pt x="1032934" y="962787"/>
                </a:lnTo>
                <a:lnTo>
                  <a:pt x="994105" y="1268063"/>
                </a:lnTo>
                <a:close/>
              </a:path>
              <a:path w="1069975" h="1268095">
                <a:moveTo>
                  <a:pt x="386162" y="1268063"/>
                </a:moveTo>
                <a:lnTo>
                  <a:pt x="75666" y="1268063"/>
                </a:lnTo>
                <a:lnTo>
                  <a:pt x="0" y="673169"/>
                </a:lnTo>
                <a:lnTo>
                  <a:pt x="221780" y="527056"/>
                </a:lnTo>
                <a:lnTo>
                  <a:pt x="266138" y="960177"/>
                </a:lnTo>
                <a:lnTo>
                  <a:pt x="433142" y="960177"/>
                </a:lnTo>
                <a:lnTo>
                  <a:pt x="386162" y="1268063"/>
                </a:lnTo>
                <a:close/>
              </a:path>
              <a:path w="1069975" h="1268095">
                <a:moveTo>
                  <a:pt x="1032934" y="962787"/>
                </a:moveTo>
                <a:lnTo>
                  <a:pt x="803633" y="962787"/>
                </a:lnTo>
                <a:lnTo>
                  <a:pt x="847991" y="529666"/>
                </a:lnTo>
                <a:lnTo>
                  <a:pt x="1069771" y="673169"/>
                </a:lnTo>
                <a:lnTo>
                  <a:pt x="1032934" y="962787"/>
                </a:lnTo>
                <a:close/>
              </a:path>
            </a:pathLst>
          </a:custGeom>
          <a:solidFill>
            <a:srgbClr val="79B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04305" y="2403524"/>
            <a:ext cx="660400" cy="1268095"/>
          </a:xfrm>
          <a:custGeom>
            <a:avLst/>
            <a:gdLst/>
            <a:ahLst/>
            <a:cxnLst/>
            <a:rect l="l" t="t" r="r" b="b"/>
            <a:pathLst>
              <a:path w="660400" h="1268095">
                <a:moveTo>
                  <a:pt x="221789" y="600113"/>
                </a:moveTo>
                <a:lnTo>
                  <a:pt x="0" y="453999"/>
                </a:lnTo>
                <a:lnTo>
                  <a:pt x="46967" y="0"/>
                </a:lnTo>
                <a:lnTo>
                  <a:pt x="297446" y="0"/>
                </a:lnTo>
                <a:lnTo>
                  <a:pt x="221789" y="600113"/>
                </a:lnTo>
                <a:close/>
              </a:path>
              <a:path w="660400" h="1268095">
                <a:moveTo>
                  <a:pt x="660130" y="1268063"/>
                </a:moveTo>
                <a:lnTo>
                  <a:pt x="391382" y="1268063"/>
                </a:lnTo>
                <a:lnTo>
                  <a:pt x="391382" y="923648"/>
                </a:lnTo>
                <a:lnTo>
                  <a:pt x="660130" y="748836"/>
                </a:lnTo>
                <a:lnTo>
                  <a:pt x="660130" y="1268063"/>
                </a:lnTo>
                <a:close/>
              </a:path>
            </a:pathLst>
          </a:custGeom>
          <a:solidFill>
            <a:srgbClr val="009D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5687" y="2729669"/>
            <a:ext cx="269240" cy="521970"/>
          </a:xfrm>
          <a:custGeom>
            <a:avLst/>
            <a:gdLst/>
            <a:ahLst/>
            <a:cxnLst/>
            <a:rect l="l" t="t" r="r" b="b"/>
            <a:pathLst>
              <a:path w="269239" h="521970">
                <a:moveTo>
                  <a:pt x="0" y="521836"/>
                </a:moveTo>
                <a:lnTo>
                  <a:pt x="0" y="0"/>
                </a:lnTo>
                <a:lnTo>
                  <a:pt x="268747" y="0"/>
                </a:lnTo>
                <a:lnTo>
                  <a:pt x="268747" y="347024"/>
                </a:lnTo>
                <a:lnTo>
                  <a:pt x="0" y="521836"/>
                </a:lnTo>
                <a:close/>
              </a:path>
            </a:pathLst>
          </a:custGeom>
          <a:solidFill>
            <a:srgbClr val="79B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95687" y="2403524"/>
            <a:ext cx="269240" cy="224790"/>
          </a:xfrm>
          <a:custGeom>
            <a:avLst/>
            <a:gdLst/>
            <a:ahLst/>
            <a:cxnLst/>
            <a:rect l="l" t="t" r="r" b="b"/>
            <a:pathLst>
              <a:path w="269239" h="224789">
                <a:moveTo>
                  <a:pt x="0" y="0"/>
                </a:moveTo>
                <a:lnTo>
                  <a:pt x="268747" y="0"/>
                </a:lnTo>
                <a:lnTo>
                  <a:pt x="268747" y="224389"/>
                </a:lnTo>
                <a:lnTo>
                  <a:pt x="0" y="224389"/>
                </a:lnTo>
                <a:lnTo>
                  <a:pt x="0" y="0"/>
                </a:lnTo>
                <a:close/>
              </a:path>
            </a:pathLst>
          </a:custGeom>
          <a:solidFill>
            <a:srgbClr val="A2C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15768" y="3152360"/>
            <a:ext cx="269240" cy="519430"/>
          </a:xfrm>
          <a:custGeom>
            <a:avLst/>
            <a:gdLst/>
            <a:ahLst/>
            <a:cxnLst/>
            <a:rect l="l" t="t" r="r" b="b"/>
            <a:pathLst>
              <a:path w="269239" h="519429">
                <a:moveTo>
                  <a:pt x="268747" y="519226"/>
                </a:moveTo>
                <a:lnTo>
                  <a:pt x="0" y="519226"/>
                </a:lnTo>
                <a:lnTo>
                  <a:pt x="0" y="0"/>
                </a:lnTo>
                <a:lnTo>
                  <a:pt x="268747" y="174812"/>
                </a:lnTo>
                <a:lnTo>
                  <a:pt x="268747" y="519226"/>
                </a:lnTo>
                <a:close/>
              </a:path>
            </a:pathLst>
          </a:custGeom>
          <a:solidFill>
            <a:srgbClr val="79B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15768" y="2698360"/>
            <a:ext cx="725805" cy="970915"/>
          </a:xfrm>
          <a:custGeom>
            <a:avLst/>
            <a:gdLst/>
            <a:ahLst/>
            <a:cxnLst/>
            <a:rect l="l" t="t" r="r" b="b"/>
            <a:pathLst>
              <a:path w="725804" h="970914">
                <a:moveTo>
                  <a:pt x="701817" y="140893"/>
                </a:moveTo>
                <a:lnTo>
                  <a:pt x="268747" y="140893"/>
                </a:lnTo>
                <a:lnTo>
                  <a:pt x="293921" y="96031"/>
                </a:lnTo>
                <a:lnTo>
                  <a:pt x="324893" y="60301"/>
                </a:lnTo>
                <a:lnTo>
                  <a:pt x="361372" y="33267"/>
                </a:lnTo>
                <a:lnTo>
                  <a:pt x="403070" y="14495"/>
                </a:lnTo>
                <a:lnTo>
                  <a:pt x="449698" y="3551"/>
                </a:lnTo>
                <a:lnTo>
                  <a:pt x="500967" y="0"/>
                </a:lnTo>
                <a:lnTo>
                  <a:pt x="547827" y="3420"/>
                </a:lnTo>
                <a:lnTo>
                  <a:pt x="588425" y="13588"/>
                </a:lnTo>
                <a:lnTo>
                  <a:pt x="623075" y="30363"/>
                </a:lnTo>
                <a:lnTo>
                  <a:pt x="675780" y="83168"/>
                </a:lnTo>
                <a:lnTo>
                  <a:pt x="694463" y="118917"/>
                </a:lnTo>
                <a:lnTo>
                  <a:pt x="701817" y="140893"/>
                </a:lnTo>
                <a:close/>
              </a:path>
              <a:path w="725804" h="970914">
                <a:moveTo>
                  <a:pt x="268747" y="555755"/>
                </a:moveTo>
                <a:lnTo>
                  <a:pt x="0" y="378333"/>
                </a:lnTo>
                <a:lnTo>
                  <a:pt x="0" y="31308"/>
                </a:lnTo>
                <a:lnTo>
                  <a:pt x="268747" y="31308"/>
                </a:lnTo>
                <a:lnTo>
                  <a:pt x="268747" y="140893"/>
                </a:lnTo>
                <a:lnTo>
                  <a:pt x="701817" y="140893"/>
                </a:lnTo>
                <a:lnTo>
                  <a:pt x="708448" y="160709"/>
                </a:lnTo>
                <a:lnTo>
                  <a:pt x="714966" y="193081"/>
                </a:lnTo>
                <a:lnTo>
                  <a:pt x="378333" y="193081"/>
                </a:lnTo>
                <a:lnTo>
                  <a:pt x="338579" y="200452"/>
                </a:lnTo>
                <a:lnTo>
                  <a:pt x="290290" y="254082"/>
                </a:lnTo>
                <a:lnTo>
                  <a:pt x="278195" y="296781"/>
                </a:lnTo>
                <a:lnTo>
                  <a:pt x="271760" y="347695"/>
                </a:lnTo>
                <a:lnTo>
                  <a:pt x="269204" y="405044"/>
                </a:lnTo>
                <a:lnTo>
                  <a:pt x="268747" y="467048"/>
                </a:lnTo>
                <a:lnTo>
                  <a:pt x="268747" y="555755"/>
                </a:lnTo>
                <a:close/>
              </a:path>
              <a:path w="725804" h="970914">
                <a:moveTo>
                  <a:pt x="725357" y="970616"/>
                </a:moveTo>
                <a:lnTo>
                  <a:pt x="456609" y="970616"/>
                </a:lnTo>
                <a:lnTo>
                  <a:pt x="456609" y="375723"/>
                </a:lnTo>
                <a:lnTo>
                  <a:pt x="455732" y="317654"/>
                </a:lnTo>
                <a:lnTo>
                  <a:pt x="450848" y="267474"/>
                </a:lnTo>
                <a:lnTo>
                  <a:pt x="438574" y="228065"/>
                </a:lnTo>
                <a:lnTo>
                  <a:pt x="415529" y="202307"/>
                </a:lnTo>
                <a:lnTo>
                  <a:pt x="378333" y="193081"/>
                </a:lnTo>
                <a:lnTo>
                  <a:pt x="714966" y="193081"/>
                </a:lnTo>
                <a:lnTo>
                  <a:pt x="718051" y="208403"/>
                </a:lnTo>
                <a:lnTo>
                  <a:pt x="723582" y="261859"/>
                </a:lnTo>
                <a:lnTo>
                  <a:pt x="725258" y="317654"/>
                </a:lnTo>
                <a:lnTo>
                  <a:pt x="725357" y="970616"/>
                </a:lnTo>
                <a:close/>
              </a:path>
            </a:pathLst>
          </a:custGeom>
          <a:solidFill>
            <a:srgbClr val="009D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87239" y="2403524"/>
            <a:ext cx="1130300" cy="1289050"/>
          </a:xfrm>
          <a:custGeom>
            <a:avLst/>
            <a:gdLst/>
            <a:ahLst/>
            <a:cxnLst/>
            <a:rect l="l" t="t" r="r" b="b"/>
            <a:pathLst>
              <a:path w="1130300" h="1289050">
                <a:moveTo>
                  <a:pt x="268738" y="224389"/>
                </a:moveTo>
                <a:lnTo>
                  <a:pt x="0" y="224389"/>
                </a:lnTo>
                <a:lnTo>
                  <a:pt x="0" y="0"/>
                </a:lnTo>
                <a:lnTo>
                  <a:pt x="268738" y="0"/>
                </a:lnTo>
                <a:lnTo>
                  <a:pt x="268738" y="224389"/>
                </a:lnTo>
                <a:close/>
              </a:path>
              <a:path w="1130300" h="1289050">
                <a:moveTo>
                  <a:pt x="0" y="847982"/>
                </a:moveTo>
                <a:lnTo>
                  <a:pt x="0" y="326145"/>
                </a:lnTo>
                <a:lnTo>
                  <a:pt x="268738" y="326145"/>
                </a:lnTo>
                <a:lnTo>
                  <a:pt x="268738" y="673169"/>
                </a:lnTo>
                <a:lnTo>
                  <a:pt x="0" y="847982"/>
                </a:lnTo>
                <a:close/>
              </a:path>
              <a:path w="1130300" h="1289050">
                <a:moveTo>
                  <a:pt x="268738" y="1268063"/>
                </a:moveTo>
                <a:lnTo>
                  <a:pt x="0" y="1268063"/>
                </a:lnTo>
                <a:lnTo>
                  <a:pt x="0" y="923648"/>
                </a:lnTo>
                <a:lnTo>
                  <a:pt x="268738" y="748836"/>
                </a:lnTo>
                <a:lnTo>
                  <a:pt x="268738" y="1268063"/>
                </a:lnTo>
                <a:close/>
              </a:path>
              <a:path w="1130300" h="1289050">
                <a:moveTo>
                  <a:pt x="662730" y="1288942"/>
                </a:moveTo>
                <a:lnTo>
                  <a:pt x="615790" y="1286215"/>
                </a:lnTo>
                <a:lnTo>
                  <a:pt x="574438" y="1277995"/>
                </a:lnTo>
                <a:lnTo>
                  <a:pt x="538437" y="1264224"/>
                </a:lnTo>
                <a:lnTo>
                  <a:pt x="481549" y="1219791"/>
                </a:lnTo>
                <a:lnTo>
                  <a:pt x="443246" y="1152446"/>
                </a:lnTo>
                <a:lnTo>
                  <a:pt x="430474" y="1110035"/>
                </a:lnTo>
                <a:lnTo>
                  <a:pt x="421643" y="1061718"/>
                </a:lnTo>
                <a:lnTo>
                  <a:pt x="416517" y="1007439"/>
                </a:lnTo>
                <a:lnTo>
                  <a:pt x="414914" y="949076"/>
                </a:lnTo>
                <a:lnTo>
                  <a:pt x="414861" y="326145"/>
                </a:lnTo>
                <a:lnTo>
                  <a:pt x="683599" y="326145"/>
                </a:lnTo>
                <a:lnTo>
                  <a:pt x="683707" y="891727"/>
                </a:lnTo>
                <a:lnTo>
                  <a:pt x="683962" y="933666"/>
                </a:lnTo>
                <a:lnTo>
                  <a:pt x="686498" y="988109"/>
                </a:lnTo>
                <a:lnTo>
                  <a:pt x="693384" y="1034869"/>
                </a:lnTo>
                <a:lnTo>
                  <a:pt x="706792" y="1071411"/>
                </a:lnTo>
                <a:lnTo>
                  <a:pt x="761876" y="1103690"/>
                </a:lnTo>
                <a:lnTo>
                  <a:pt x="1129779" y="1103690"/>
                </a:lnTo>
                <a:lnTo>
                  <a:pt x="1129779" y="1142828"/>
                </a:lnTo>
                <a:lnTo>
                  <a:pt x="868861" y="1142828"/>
                </a:lnTo>
                <a:lnTo>
                  <a:pt x="845075" y="1188077"/>
                </a:lnTo>
                <a:lnTo>
                  <a:pt x="817737" y="1224774"/>
                </a:lnTo>
                <a:lnTo>
                  <a:pt x="786341" y="1253064"/>
                </a:lnTo>
                <a:lnTo>
                  <a:pt x="750379" y="1273093"/>
                </a:lnTo>
                <a:lnTo>
                  <a:pt x="709344" y="1285003"/>
                </a:lnTo>
                <a:lnTo>
                  <a:pt x="662730" y="1288942"/>
                </a:lnTo>
                <a:close/>
              </a:path>
              <a:path w="1130300" h="1289050">
                <a:moveTo>
                  <a:pt x="1129779" y="1103690"/>
                </a:moveTo>
                <a:lnTo>
                  <a:pt x="761876" y="1103690"/>
                </a:lnTo>
                <a:lnTo>
                  <a:pt x="798589" y="1096319"/>
                </a:lnTo>
                <a:lnTo>
                  <a:pt x="824896" y="1075391"/>
                </a:lnTo>
                <a:lnTo>
                  <a:pt x="853226" y="999990"/>
                </a:lnTo>
                <a:lnTo>
                  <a:pt x="858718" y="949076"/>
                </a:lnTo>
                <a:lnTo>
                  <a:pt x="860742" y="891727"/>
                </a:lnTo>
                <a:lnTo>
                  <a:pt x="861031" y="829722"/>
                </a:lnTo>
                <a:lnTo>
                  <a:pt x="861031" y="748836"/>
                </a:lnTo>
                <a:lnTo>
                  <a:pt x="1129779" y="923648"/>
                </a:lnTo>
                <a:lnTo>
                  <a:pt x="1129779" y="1103690"/>
                </a:lnTo>
                <a:close/>
              </a:path>
              <a:path w="1130300" h="1289050">
                <a:moveTo>
                  <a:pt x="1129779" y="1268063"/>
                </a:moveTo>
                <a:lnTo>
                  <a:pt x="868861" y="1268063"/>
                </a:lnTo>
                <a:lnTo>
                  <a:pt x="868861" y="1142828"/>
                </a:lnTo>
                <a:lnTo>
                  <a:pt x="1129779" y="1142828"/>
                </a:lnTo>
                <a:lnTo>
                  <a:pt x="1129779" y="1268063"/>
                </a:lnTo>
                <a:close/>
              </a:path>
            </a:pathLst>
          </a:custGeom>
          <a:solidFill>
            <a:srgbClr val="A2C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48270" y="2729669"/>
            <a:ext cx="269240" cy="521970"/>
          </a:xfrm>
          <a:custGeom>
            <a:avLst/>
            <a:gdLst/>
            <a:ahLst/>
            <a:cxnLst/>
            <a:rect l="l" t="t" r="r" b="b"/>
            <a:pathLst>
              <a:path w="269239" h="521970">
                <a:moveTo>
                  <a:pt x="268747" y="521836"/>
                </a:moveTo>
                <a:lnTo>
                  <a:pt x="0" y="347024"/>
                </a:lnTo>
                <a:lnTo>
                  <a:pt x="0" y="0"/>
                </a:lnTo>
                <a:lnTo>
                  <a:pt x="268747" y="0"/>
                </a:lnTo>
                <a:lnTo>
                  <a:pt x="268747" y="521836"/>
                </a:lnTo>
                <a:close/>
              </a:path>
            </a:pathLst>
          </a:custGeom>
          <a:solidFill>
            <a:srgbClr val="79B9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4952" y="3152360"/>
            <a:ext cx="269240" cy="519430"/>
          </a:xfrm>
          <a:custGeom>
            <a:avLst/>
            <a:gdLst/>
            <a:ahLst/>
            <a:cxnLst/>
            <a:rect l="l" t="t" r="r" b="b"/>
            <a:pathLst>
              <a:path w="269240" h="519429">
                <a:moveTo>
                  <a:pt x="268747" y="519226"/>
                </a:moveTo>
                <a:lnTo>
                  <a:pt x="0" y="519226"/>
                </a:lnTo>
                <a:lnTo>
                  <a:pt x="0" y="0"/>
                </a:lnTo>
                <a:lnTo>
                  <a:pt x="268747" y="174812"/>
                </a:lnTo>
                <a:lnTo>
                  <a:pt x="268747" y="519226"/>
                </a:lnTo>
                <a:close/>
              </a:path>
            </a:pathLst>
          </a:custGeom>
          <a:solidFill>
            <a:srgbClr val="009D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68352" y="2700970"/>
            <a:ext cx="1182370" cy="970915"/>
          </a:xfrm>
          <a:custGeom>
            <a:avLst/>
            <a:gdLst/>
            <a:ahLst/>
            <a:cxnLst/>
            <a:rect l="l" t="t" r="r" b="b"/>
            <a:pathLst>
              <a:path w="1182370" h="970914">
                <a:moveTo>
                  <a:pt x="701389" y="140893"/>
                </a:moveTo>
                <a:lnTo>
                  <a:pt x="268738" y="140893"/>
                </a:lnTo>
                <a:lnTo>
                  <a:pt x="293913" y="96031"/>
                </a:lnTo>
                <a:lnTo>
                  <a:pt x="324885" y="60301"/>
                </a:lnTo>
                <a:lnTo>
                  <a:pt x="361366" y="33267"/>
                </a:lnTo>
                <a:lnTo>
                  <a:pt x="403065" y="14495"/>
                </a:lnTo>
                <a:lnTo>
                  <a:pt x="449692" y="3551"/>
                </a:lnTo>
                <a:lnTo>
                  <a:pt x="500957" y="0"/>
                </a:lnTo>
                <a:lnTo>
                  <a:pt x="555002" y="4530"/>
                </a:lnTo>
                <a:lnTo>
                  <a:pt x="600205" y="17975"/>
                </a:lnTo>
                <a:lnTo>
                  <a:pt x="637291" y="40118"/>
                </a:lnTo>
                <a:lnTo>
                  <a:pt x="666984" y="70740"/>
                </a:lnTo>
                <a:lnTo>
                  <a:pt x="690008" y="109624"/>
                </a:lnTo>
                <a:lnTo>
                  <a:pt x="701389" y="140893"/>
                </a:lnTo>
                <a:close/>
              </a:path>
              <a:path w="1182370" h="970914">
                <a:moveTo>
                  <a:pt x="1163660" y="156552"/>
                </a:moveTo>
                <a:lnTo>
                  <a:pt x="707088" y="156552"/>
                </a:lnTo>
                <a:lnTo>
                  <a:pt x="732874" y="110088"/>
                </a:lnTo>
                <a:lnTo>
                  <a:pt x="762905" y="73027"/>
                </a:lnTo>
                <a:lnTo>
                  <a:pt x="796635" y="44546"/>
                </a:lnTo>
                <a:lnTo>
                  <a:pt x="833513" y="23825"/>
                </a:lnTo>
                <a:lnTo>
                  <a:pt x="872994" y="10041"/>
                </a:lnTo>
                <a:lnTo>
                  <a:pt x="914527" y="2373"/>
                </a:lnTo>
                <a:lnTo>
                  <a:pt x="957567" y="0"/>
                </a:lnTo>
                <a:lnTo>
                  <a:pt x="1004429" y="3420"/>
                </a:lnTo>
                <a:lnTo>
                  <a:pt x="1045028" y="13588"/>
                </a:lnTo>
                <a:lnTo>
                  <a:pt x="1079679" y="30363"/>
                </a:lnTo>
                <a:lnTo>
                  <a:pt x="1132384" y="83167"/>
                </a:lnTo>
                <a:lnTo>
                  <a:pt x="1151065" y="118915"/>
                </a:lnTo>
                <a:lnTo>
                  <a:pt x="1163660" y="156552"/>
                </a:lnTo>
                <a:close/>
              </a:path>
              <a:path w="1182370" h="970914">
                <a:moveTo>
                  <a:pt x="268738" y="970616"/>
                </a:moveTo>
                <a:lnTo>
                  <a:pt x="0" y="970616"/>
                </a:lnTo>
                <a:lnTo>
                  <a:pt x="0" y="31308"/>
                </a:lnTo>
                <a:lnTo>
                  <a:pt x="268738" y="31308"/>
                </a:lnTo>
                <a:lnTo>
                  <a:pt x="268738" y="140893"/>
                </a:lnTo>
                <a:lnTo>
                  <a:pt x="701389" y="140893"/>
                </a:lnTo>
                <a:lnTo>
                  <a:pt x="707088" y="156552"/>
                </a:lnTo>
                <a:lnTo>
                  <a:pt x="1163660" y="156552"/>
                </a:lnTo>
                <a:lnTo>
                  <a:pt x="1165050" y="160706"/>
                </a:lnTo>
                <a:lnTo>
                  <a:pt x="1171042" y="190471"/>
                </a:lnTo>
                <a:lnTo>
                  <a:pt x="378333" y="190471"/>
                </a:lnTo>
                <a:lnTo>
                  <a:pt x="338575" y="197842"/>
                </a:lnTo>
                <a:lnTo>
                  <a:pt x="290283" y="251472"/>
                </a:lnTo>
                <a:lnTo>
                  <a:pt x="278187" y="294171"/>
                </a:lnTo>
                <a:lnTo>
                  <a:pt x="271751" y="345085"/>
                </a:lnTo>
                <a:lnTo>
                  <a:pt x="269194" y="402434"/>
                </a:lnTo>
                <a:lnTo>
                  <a:pt x="268738" y="464439"/>
                </a:lnTo>
                <a:lnTo>
                  <a:pt x="268738" y="970616"/>
                </a:lnTo>
                <a:close/>
              </a:path>
              <a:path w="1182370" h="970914">
                <a:moveTo>
                  <a:pt x="725347" y="553145"/>
                </a:moveTo>
                <a:lnTo>
                  <a:pt x="456599" y="375723"/>
                </a:lnTo>
                <a:lnTo>
                  <a:pt x="456599" y="373113"/>
                </a:lnTo>
                <a:lnTo>
                  <a:pt x="455724" y="315044"/>
                </a:lnTo>
                <a:lnTo>
                  <a:pt x="450841" y="264864"/>
                </a:lnTo>
                <a:lnTo>
                  <a:pt x="438570" y="225455"/>
                </a:lnTo>
                <a:lnTo>
                  <a:pt x="415528" y="199697"/>
                </a:lnTo>
                <a:lnTo>
                  <a:pt x="378333" y="190471"/>
                </a:lnTo>
                <a:lnTo>
                  <a:pt x="834932" y="190471"/>
                </a:lnTo>
                <a:lnTo>
                  <a:pt x="795179" y="197842"/>
                </a:lnTo>
                <a:lnTo>
                  <a:pt x="746890" y="251472"/>
                </a:lnTo>
                <a:lnTo>
                  <a:pt x="734795" y="294171"/>
                </a:lnTo>
                <a:lnTo>
                  <a:pt x="728360" y="345085"/>
                </a:lnTo>
                <a:lnTo>
                  <a:pt x="725804" y="402434"/>
                </a:lnTo>
                <a:lnTo>
                  <a:pt x="725347" y="464439"/>
                </a:lnTo>
                <a:lnTo>
                  <a:pt x="725347" y="553145"/>
                </a:lnTo>
                <a:close/>
              </a:path>
              <a:path w="1182370" h="970914">
                <a:moveTo>
                  <a:pt x="1181957" y="970616"/>
                </a:moveTo>
                <a:lnTo>
                  <a:pt x="913209" y="970616"/>
                </a:lnTo>
                <a:lnTo>
                  <a:pt x="913209" y="373113"/>
                </a:lnTo>
                <a:lnTo>
                  <a:pt x="912332" y="315044"/>
                </a:lnTo>
                <a:lnTo>
                  <a:pt x="907448" y="264864"/>
                </a:lnTo>
                <a:lnTo>
                  <a:pt x="895174" y="225455"/>
                </a:lnTo>
                <a:lnTo>
                  <a:pt x="872129" y="199697"/>
                </a:lnTo>
                <a:lnTo>
                  <a:pt x="834932" y="190471"/>
                </a:lnTo>
                <a:lnTo>
                  <a:pt x="1171042" y="190471"/>
                </a:lnTo>
                <a:lnTo>
                  <a:pt x="1174651" y="208399"/>
                </a:lnTo>
                <a:lnTo>
                  <a:pt x="1180183" y="261852"/>
                </a:lnTo>
                <a:lnTo>
                  <a:pt x="1181957" y="320925"/>
                </a:lnTo>
                <a:lnTo>
                  <a:pt x="1181957" y="970616"/>
                </a:lnTo>
                <a:close/>
              </a:path>
            </a:pathLst>
          </a:custGeom>
          <a:solidFill>
            <a:srgbClr val="A2CC3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43814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0"/>
              <a:t>Поддерживаемые</a:t>
            </a:r>
            <a:r>
              <a:rPr dirty="0" sz="3750" spc="-220"/>
              <a:t> </a:t>
            </a:r>
            <a:r>
              <a:rPr dirty="0" sz="3750" spc="-45"/>
              <a:t>платформы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4091304" cy="787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Windows Desktop </a:t>
            </a:r>
            <a:r>
              <a:rPr dirty="0" sz="1850" spc="-30">
                <a:solidFill>
                  <a:srgbClr val="333433"/>
                </a:solidFill>
                <a:latin typeface="Arial"/>
                <a:cs typeface="Arial"/>
              </a:rPr>
              <a:t>(WPF,</a:t>
            </a:r>
            <a:r>
              <a:rPr dirty="0" sz="1850" spc="-6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WinForms)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Windows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Phone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3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9342" y="2815223"/>
            <a:ext cx="1381125" cy="1595755"/>
          </a:xfrm>
          <a:custGeom>
            <a:avLst/>
            <a:gdLst/>
            <a:ahLst/>
            <a:cxnLst/>
            <a:rect l="l" t="t" r="r" b="b"/>
            <a:pathLst>
              <a:path w="1381125" h="1595754">
                <a:moveTo>
                  <a:pt x="1326148" y="1595609"/>
                </a:moveTo>
                <a:lnTo>
                  <a:pt x="54407" y="1595609"/>
                </a:lnTo>
                <a:lnTo>
                  <a:pt x="40198" y="1593725"/>
                </a:lnTo>
                <a:lnTo>
                  <a:pt x="7274" y="1568390"/>
                </a:lnTo>
                <a:lnTo>
                  <a:pt x="0" y="1541184"/>
                </a:lnTo>
                <a:lnTo>
                  <a:pt x="1825" y="1527211"/>
                </a:lnTo>
                <a:lnTo>
                  <a:pt x="7297" y="1513965"/>
                </a:lnTo>
                <a:lnTo>
                  <a:pt x="480990" y="693169"/>
                </a:lnTo>
                <a:lnTo>
                  <a:pt x="480830" y="148124"/>
                </a:lnTo>
                <a:lnTo>
                  <a:pt x="454963" y="103991"/>
                </a:lnTo>
                <a:lnTo>
                  <a:pt x="453039" y="70964"/>
                </a:lnTo>
                <a:lnTo>
                  <a:pt x="455311" y="52854"/>
                </a:lnTo>
                <a:lnTo>
                  <a:pt x="466439" y="29240"/>
                </a:lnTo>
                <a:lnTo>
                  <a:pt x="492890" y="8747"/>
                </a:lnTo>
                <a:lnTo>
                  <a:pt x="541133" y="0"/>
                </a:lnTo>
                <a:lnTo>
                  <a:pt x="853471" y="0"/>
                </a:lnTo>
                <a:lnTo>
                  <a:pt x="894001" y="8747"/>
                </a:lnTo>
                <a:lnTo>
                  <a:pt x="916225" y="29240"/>
                </a:lnTo>
                <a:lnTo>
                  <a:pt x="925576" y="52854"/>
                </a:lnTo>
                <a:lnTo>
                  <a:pt x="925742" y="54419"/>
                </a:lnTo>
                <a:lnTo>
                  <a:pt x="541150" y="54419"/>
                </a:lnTo>
                <a:lnTo>
                  <a:pt x="529009" y="54795"/>
                </a:lnTo>
                <a:lnTo>
                  <a:pt x="518217" y="56790"/>
                </a:lnTo>
                <a:lnTo>
                  <a:pt x="510454" y="61738"/>
                </a:lnTo>
                <a:lnTo>
                  <a:pt x="507477" y="70964"/>
                </a:lnTo>
                <a:lnTo>
                  <a:pt x="507478" y="86871"/>
                </a:lnTo>
                <a:lnTo>
                  <a:pt x="509878" y="97469"/>
                </a:lnTo>
                <a:lnTo>
                  <a:pt x="516197" y="106545"/>
                </a:lnTo>
                <a:lnTo>
                  <a:pt x="525108" y="113477"/>
                </a:lnTo>
                <a:lnTo>
                  <a:pt x="535285" y="117648"/>
                </a:lnTo>
                <a:lnTo>
                  <a:pt x="535258" y="149440"/>
                </a:lnTo>
                <a:lnTo>
                  <a:pt x="535415" y="707743"/>
                </a:lnTo>
                <a:lnTo>
                  <a:pt x="54413" y="1541195"/>
                </a:lnTo>
                <a:lnTo>
                  <a:pt x="1380531" y="1541195"/>
                </a:lnTo>
                <a:lnTo>
                  <a:pt x="1364503" y="1579770"/>
                </a:lnTo>
                <a:lnTo>
                  <a:pt x="1340317" y="1593728"/>
                </a:lnTo>
                <a:lnTo>
                  <a:pt x="1326148" y="1595609"/>
                </a:lnTo>
                <a:close/>
              </a:path>
              <a:path w="1381125" h="1595754">
                <a:moveTo>
                  <a:pt x="1380531" y="1541195"/>
                </a:moveTo>
                <a:lnTo>
                  <a:pt x="1326148" y="1541184"/>
                </a:lnTo>
                <a:lnTo>
                  <a:pt x="849229" y="714983"/>
                </a:lnTo>
                <a:lnTo>
                  <a:pt x="849229" y="117241"/>
                </a:lnTo>
                <a:lnTo>
                  <a:pt x="859664" y="112917"/>
                </a:lnTo>
                <a:lnTo>
                  <a:pt x="867117" y="106030"/>
                </a:lnTo>
                <a:lnTo>
                  <a:pt x="871588" y="97156"/>
                </a:lnTo>
                <a:lnTo>
                  <a:pt x="873079" y="86871"/>
                </a:lnTo>
                <a:lnTo>
                  <a:pt x="873078" y="70964"/>
                </a:lnTo>
                <a:lnTo>
                  <a:pt x="871962" y="61732"/>
                </a:lnTo>
                <a:lnTo>
                  <a:pt x="868460" y="56784"/>
                </a:lnTo>
                <a:lnTo>
                  <a:pt x="862385" y="54795"/>
                </a:lnTo>
                <a:lnTo>
                  <a:pt x="853460" y="54425"/>
                </a:lnTo>
                <a:lnTo>
                  <a:pt x="925742" y="54419"/>
                </a:lnTo>
                <a:lnTo>
                  <a:pt x="927486" y="70964"/>
                </a:lnTo>
                <a:lnTo>
                  <a:pt x="921201" y="119785"/>
                </a:lnTo>
                <a:lnTo>
                  <a:pt x="903649" y="146731"/>
                </a:lnTo>
                <a:lnTo>
                  <a:pt x="903649" y="700368"/>
                </a:lnTo>
                <a:lnTo>
                  <a:pt x="1373264" y="1513982"/>
                </a:lnTo>
                <a:lnTo>
                  <a:pt x="1378715" y="1527223"/>
                </a:lnTo>
                <a:lnTo>
                  <a:pt x="1380531" y="1541195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7992" y="3758889"/>
            <a:ext cx="1083310" cy="543560"/>
          </a:xfrm>
          <a:custGeom>
            <a:avLst/>
            <a:gdLst/>
            <a:ahLst/>
            <a:cxnLst/>
            <a:rect l="l" t="t" r="r" b="b"/>
            <a:pathLst>
              <a:path w="1083310" h="543560">
                <a:moveTo>
                  <a:pt x="1083263" y="543110"/>
                </a:moveTo>
                <a:lnTo>
                  <a:pt x="0" y="543110"/>
                </a:lnTo>
                <a:lnTo>
                  <a:pt x="313430" y="0"/>
                </a:lnTo>
                <a:lnTo>
                  <a:pt x="769804" y="0"/>
                </a:lnTo>
                <a:lnTo>
                  <a:pt x="1083263" y="54311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28997" y="3623779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0" y="58838"/>
                </a:lnTo>
                <a:lnTo>
                  <a:pt x="139432" y="0"/>
                </a:lnTo>
                <a:lnTo>
                  <a:pt x="11444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16962" y="3623779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24992" y="58838"/>
                </a:lnTo>
                <a:lnTo>
                  <a:pt x="0" y="0"/>
                </a:lnTo>
                <a:lnTo>
                  <a:pt x="13943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503465" y="3249412"/>
            <a:ext cx="1772920" cy="79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8440" marR="5080" indent="-206375">
              <a:lnSpc>
                <a:spcPts val="3080"/>
              </a:lnSpc>
              <a:spcBef>
                <a:spcPts val="100"/>
              </a:spcBef>
              <a:tabLst>
                <a:tab pos="1759585" algn="l"/>
              </a:tabLst>
            </a:pPr>
            <a:r>
              <a:rPr dirty="0" u="heavy" sz="2450">
                <a:uFill>
                  <a:solidFill>
                    <a:srgbClr val="A4CD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50" spc="-105">
                <a:uFill>
                  <a:solidFill>
                    <a:srgbClr val="A4CD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50" spc="15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WebDriver 	</a:t>
            </a:r>
            <a:r>
              <a:rPr dirty="0" sz="2450">
                <a:latin typeface="Calibri"/>
                <a:cs typeface="Calibri"/>
              </a:rPr>
              <a:t> </a:t>
            </a:r>
            <a:r>
              <a:rPr dirty="0" sz="2450" spc="25">
                <a:latin typeface="Calibri"/>
                <a:cs typeface="Calibri"/>
              </a:rPr>
              <a:t>протокол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86372" y="2553456"/>
            <a:ext cx="2250440" cy="2118995"/>
          </a:xfrm>
          <a:custGeom>
            <a:avLst/>
            <a:gdLst/>
            <a:ahLst/>
            <a:cxnLst/>
            <a:rect l="l" t="t" r="r" b="b"/>
            <a:pathLst>
              <a:path w="2250440" h="2118995">
                <a:moveTo>
                  <a:pt x="0" y="0"/>
                </a:moveTo>
                <a:lnTo>
                  <a:pt x="2249922" y="0"/>
                </a:lnTo>
                <a:lnTo>
                  <a:pt x="2249922" y="2118481"/>
                </a:lnTo>
                <a:lnTo>
                  <a:pt x="0" y="2118481"/>
                </a:lnTo>
                <a:lnTo>
                  <a:pt x="0" y="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26832" y="2732485"/>
            <a:ext cx="2169160" cy="1889760"/>
          </a:xfrm>
          <a:custGeom>
            <a:avLst/>
            <a:gdLst/>
            <a:ahLst/>
            <a:cxnLst/>
            <a:rect l="l" t="t" r="r" b="b"/>
            <a:pathLst>
              <a:path w="2169160" h="1889760">
                <a:moveTo>
                  <a:pt x="0" y="0"/>
                </a:moveTo>
                <a:lnTo>
                  <a:pt x="2169002" y="0"/>
                </a:lnTo>
                <a:lnTo>
                  <a:pt x="2169002" y="1889178"/>
                </a:lnTo>
                <a:lnTo>
                  <a:pt x="0" y="188917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88814" y="2553456"/>
            <a:ext cx="194310" cy="105410"/>
          </a:xfrm>
          <a:custGeom>
            <a:avLst/>
            <a:gdLst/>
            <a:ahLst/>
            <a:cxnLst/>
            <a:rect l="l" t="t" r="r" b="b"/>
            <a:pathLst>
              <a:path w="194310" h="105410">
                <a:moveTo>
                  <a:pt x="0" y="0"/>
                </a:moveTo>
                <a:lnTo>
                  <a:pt x="193890" y="0"/>
                </a:lnTo>
                <a:lnTo>
                  <a:pt x="193890" y="105366"/>
                </a:lnTo>
                <a:lnTo>
                  <a:pt x="0" y="105366"/>
                </a:lnTo>
                <a:lnTo>
                  <a:pt x="0" y="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4102" y="2631791"/>
            <a:ext cx="74930" cy="12700"/>
          </a:xfrm>
          <a:custGeom>
            <a:avLst/>
            <a:gdLst/>
            <a:ahLst/>
            <a:cxnLst/>
            <a:rect l="l" t="t" r="r" b="b"/>
            <a:pathLst>
              <a:path w="74929" h="12700">
                <a:moveTo>
                  <a:pt x="0" y="0"/>
                </a:moveTo>
                <a:lnTo>
                  <a:pt x="74571" y="0"/>
                </a:lnTo>
                <a:lnTo>
                  <a:pt x="74571" y="12435"/>
                </a:lnTo>
                <a:lnTo>
                  <a:pt x="0" y="124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45540" y="2585791"/>
            <a:ext cx="67310" cy="52705"/>
          </a:xfrm>
          <a:custGeom>
            <a:avLst/>
            <a:gdLst/>
            <a:ahLst/>
            <a:cxnLst/>
            <a:rect l="l" t="t" r="r" b="b"/>
            <a:pathLst>
              <a:path w="67310" h="52705">
                <a:moveTo>
                  <a:pt x="0" y="0"/>
                </a:moveTo>
                <a:lnTo>
                  <a:pt x="67118" y="0"/>
                </a:lnTo>
                <a:lnTo>
                  <a:pt x="67118" y="52217"/>
                </a:lnTo>
                <a:lnTo>
                  <a:pt x="0" y="52217"/>
                </a:lnTo>
                <a:lnTo>
                  <a:pt x="0" y="0"/>
                </a:lnTo>
                <a:close/>
              </a:path>
            </a:pathLst>
          </a:custGeom>
          <a:ln w="1243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45540" y="2585780"/>
            <a:ext cx="67310" cy="11430"/>
          </a:xfrm>
          <a:custGeom>
            <a:avLst/>
            <a:gdLst/>
            <a:ahLst/>
            <a:cxnLst/>
            <a:rect l="l" t="t" r="r" b="b"/>
            <a:pathLst>
              <a:path w="67310" h="11430">
                <a:moveTo>
                  <a:pt x="0" y="0"/>
                </a:moveTo>
                <a:lnTo>
                  <a:pt x="67112" y="0"/>
                </a:lnTo>
                <a:lnTo>
                  <a:pt x="67112" y="11077"/>
                </a:lnTo>
                <a:lnTo>
                  <a:pt x="0" y="1107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63402" y="258149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0" y="44752"/>
                </a:moveTo>
                <a:lnTo>
                  <a:pt x="44741" y="0"/>
                </a:lnTo>
              </a:path>
            </a:pathLst>
          </a:custGeom>
          <a:ln w="1243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3402" y="2581499"/>
            <a:ext cx="45085" cy="45085"/>
          </a:xfrm>
          <a:custGeom>
            <a:avLst/>
            <a:gdLst/>
            <a:ahLst/>
            <a:cxnLst/>
            <a:rect l="l" t="t" r="r" b="b"/>
            <a:pathLst>
              <a:path w="45085" h="45085">
                <a:moveTo>
                  <a:pt x="44741" y="44752"/>
                </a:moveTo>
                <a:lnTo>
                  <a:pt x="0" y="0"/>
                </a:lnTo>
              </a:path>
            </a:pathLst>
          </a:custGeom>
          <a:ln w="1243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07037" y="2553456"/>
            <a:ext cx="2137410" cy="2118995"/>
          </a:xfrm>
          <a:custGeom>
            <a:avLst/>
            <a:gdLst/>
            <a:ahLst/>
            <a:cxnLst/>
            <a:rect l="l" t="t" r="r" b="b"/>
            <a:pathLst>
              <a:path w="2137409" h="2118995">
                <a:moveTo>
                  <a:pt x="0" y="0"/>
                </a:moveTo>
                <a:lnTo>
                  <a:pt x="2136943" y="0"/>
                </a:lnTo>
                <a:lnTo>
                  <a:pt x="2136943" y="2118481"/>
                </a:lnTo>
                <a:lnTo>
                  <a:pt x="0" y="2118481"/>
                </a:lnTo>
                <a:lnTo>
                  <a:pt x="0" y="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63567" y="2604741"/>
            <a:ext cx="2025650" cy="2017395"/>
          </a:xfrm>
          <a:custGeom>
            <a:avLst/>
            <a:gdLst/>
            <a:ahLst/>
            <a:cxnLst/>
            <a:rect l="l" t="t" r="r" b="b"/>
            <a:pathLst>
              <a:path w="2025650" h="2017395">
                <a:moveTo>
                  <a:pt x="0" y="0"/>
                </a:moveTo>
                <a:lnTo>
                  <a:pt x="2025464" y="0"/>
                </a:lnTo>
                <a:lnTo>
                  <a:pt x="2025464" y="2016844"/>
                </a:lnTo>
                <a:lnTo>
                  <a:pt x="0" y="20168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190218" y="4015339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112777" y="0"/>
                </a:moveTo>
                <a:lnTo>
                  <a:pt x="112777" y="80363"/>
                </a:lnTo>
                <a:lnTo>
                  <a:pt x="0" y="80363"/>
                </a:lnTo>
              </a:path>
            </a:pathLst>
          </a:custGeom>
          <a:ln w="3043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724082" y="4095702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 h="0">
                <a:moveTo>
                  <a:pt x="0" y="0"/>
                </a:moveTo>
                <a:lnTo>
                  <a:pt x="233068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257945" y="4095702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 h="0">
                <a:moveTo>
                  <a:pt x="0" y="0"/>
                </a:moveTo>
                <a:lnTo>
                  <a:pt x="233068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91809" y="4095702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 h="0">
                <a:moveTo>
                  <a:pt x="0" y="0"/>
                </a:moveTo>
                <a:lnTo>
                  <a:pt x="233068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446131" y="4015339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5">
                <a:moveTo>
                  <a:pt x="112861" y="80363"/>
                </a:moveTo>
                <a:lnTo>
                  <a:pt x="0" y="80363"/>
                </a:lnTo>
                <a:lnTo>
                  <a:pt x="0" y="0"/>
                </a:lnTo>
              </a:path>
            </a:pathLst>
          </a:custGeom>
          <a:ln w="30429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46172" y="3693902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3764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46172" y="3372491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3764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46215" y="3131335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4">
                <a:moveTo>
                  <a:pt x="0" y="80363"/>
                </a:moveTo>
                <a:lnTo>
                  <a:pt x="0" y="0"/>
                </a:lnTo>
                <a:lnTo>
                  <a:pt x="112777" y="0"/>
                </a:lnTo>
              </a:path>
            </a:pathLst>
          </a:custGeom>
          <a:ln w="3043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92060" y="3131335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 h="0">
                <a:moveTo>
                  <a:pt x="0" y="0"/>
                </a:moveTo>
                <a:lnTo>
                  <a:pt x="233068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58196" y="3131335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 h="0">
                <a:moveTo>
                  <a:pt x="0" y="0"/>
                </a:moveTo>
                <a:lnTo>
                  <a:pt x="233068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724248" y="3131335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 h="0">
                <a:moveTo>
                  <a:pt x="0" y="0"/>
                </a:moveTo>
                <a:lnTo>
                  <a:pt x="233068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190218" y="3131335"/>
            <a:ext cx="113030" cy="80645"/>
          </a:xfrm>
          <a:custGeom>
            <a:avLst/>
            <a:gdLst/>
            <a:ahLst/>
            <a:cxnLst/>
            <a:rect l="l" t="t" r="r" b="b"/>
            <a:pathLst>
              <a:path w="113029" h="80644">
                <a:moveTo>
                  <a:pt x="0" y="0"/>
                </a:moveTo>
                <a:lnTo>
                  <a:pt x="112777" y="0"/>
                </a:lnTo>
                <a:lnTo>
                  <a:pt x="112777" y="80363"/>
                </a:lnTo>
              </a:path>
            </a:pathLst>
          </a:custGeom>
          <a:ln w="30432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303037" y="3372425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3764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303037" y="3693837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3764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07635" y="3246907"/>
            <a:ext cx="1023619" cy="401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u="heavy" sz="2450">
                <a:uFill>
                  <a:solidFill>
                    <a:srgbClr val="A4CD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50" spc="15">
                <a:uFill>
                  <a:solidFill>
                    <a:srgbClr val="A4CD38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450" spc="-150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М</a:t>
            </a:r>
            <a:r>
              <a:rPr dirty="0" u="heavy" sz="2450" spc="50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а</a:t>
            </a:r>
            <a:r>
              <a:rPr dirty="0" u="heavy" sz="2450" spc="55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г</a:t>
            </a:r>
            <a:r>
              <a:rPr dirty="0" u="heavy" sz="2450" spc="10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и</a:t>
            </a:r>
            <a:r>
              <a:rPr dirty="0" u="heavy" sz="2450" spc="5">
                <a:uFill>
                  <a:solidFill>
                    <a:srgbClr val="A4CD38"/>
                  </a:solidFill>
                </a:uFill>
                <a:latin typeface="Calibri"/>
                <a:cs typeface="Calibri"/>
              </a:rPr>
              <a:t>я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33294" y="3623779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0" y="58838"/>
                </a:lnTo>
                <a:lnTo>
                  <a:pt x="139432" y="0"/>
                </a:lnTo>
                <a:lnTo>
                  <a:pt x="11444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30708" y="3623779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24992" y="58838"/>
                </a:lnTo>
                <a:lnTo>
                  <a:pt x="0" y="0"/>
                </a:lnTo>
                <a:lnTo>
                  <a:pt x="13943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526832" y="3460248"/>
            <a:ext cx="2169160" cy="4019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114"/>
              </a:spcBef>
            </a:pPr>
            <a:r>
              <a:rPr dirty="0" sz="2450" spc="25">
                <a:latin typeface="Calibri"/>
                <a:cs typeface="Calibri"/>
              </a:rPr>
              <a:t>Winium</a:t>
            </a:r>
            <a:r>
              <a:rPr dirty="0" sz="2450" spc="65">
                <a:latin typeface="Calibri"/>
                <a:cs typeface="Calibri"/>
              </a:rPr>
              <a:t> </a:t>
            </a:r>
            <a:r>
              <a:rPr dirty="0" sz="2450" spc="40">
                <a:latin typeface="Calibri"/>
                <a:cs typeface="Calibri"/>
              </a:rPr>
              <a:t>Driver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3567" y="3238392"/>
            <a:ext cx="2025650" cy="71501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472440" marR="121920" indent="-328295">
              <a:lnSpc>
                <a:spcPts val="2470"/>
              </a:lnSpc>
              <a:spcBef>
                <a:spcPts val="590"/>
              </a:spcBef>
            </a:pPr>
            <a:r>
              <a:rPr dirty="0" sz="2450" spc="170">
                <a:latin typeface="Calibri"/>
                <a:cs typeface="Calibri"/>
              </a:rPr>
              <a:t>Т</a:t>
            </a:r>
            <a:r>
              <a:rPr dirty="0" sz="2450" spc="25">
                <a:latin typeface="Calibri"/>
                <a:cs typeface="Calibri"/>
              </a:rPr>
              <a:t>е</a:t>
            </a:r>
            <a:r>
              <a:rPr dirty="0" sz="2450" spc="75">
                <a:latin typeface="Calibri"/>
                <a:cs typeface="Calibri"/>
              </a:rPr>
              <a:t>с</a:t>
            </a:r>
            <a:r>
              <a:rPr dirty="0" sz="2450" spc="25">
                <a:latin typeface="Calibri"/>
                <a:cs typeface="Calibri"/>
              </a:rPr>
              <a:t>т</a:t>
            </a:r>
            <a:r>
              <a:rPr dirty="0" sz="2450" spc="15">
                <a:latin typeface="Calibri"/>
                <a:cs typeface="Calibri"/>
              </a:rPr>
              <a:t>и</a:t>
            </a:r>
            <a:r>
              <a:rPr dirty="0" sz="2450" spc="40">
                <a:latin typeface="Calibri"/>
                <a:cs typeface="Calibri"/>
              </a:rPr>
              <a:t>р</a:t>
            </a:r>
            <a:r>
              <a:rPr dirty="0" sz="2450" spc="30">
                <a:latin typeface="Calibri"/>
                <a:cs typeface="Calibri"/>
              </a:rPr>
              <a:t>у</a:t>
            </a:r>
            <a:r>
              <a:rPr dirty="0" sz="2450" spc="25">
                <a:latin typeface="Calibri"/>
                <a:cs typeface="Calibri"/>
              </a:rPr>
              <a:t>е</a:t>
            </a:r>
            <a:r>
              <a:rPr dirty="0" sz="2450" spc="-70">
                <a:latin typeface="Calibri"/>
                <a:cs typeface="Calibri"/>
              </a:rPr>
              <a:t>м</a:t>
            </a:r>
            <a:r>
              <a:rPr dirty="0" sz="2450" spc="45">
                <a:latin typeface="Calibri"/>
                <a:cs typeface="Calibri"/>
              </a:rPr>
              <a:t>а</a:t>
            </a:r>
            <a:r>
              <a:rPr dirty="0" sz="2450" spc="0">
                <a:latin typeface="Calibri"/>
                <a:cs typeface="Calibri"/>
              </a:rPr>
              <a:t>я  </a:t>
            </a:r>
            <a:r>
              <a:rPr dirty="0" sz="2450" spc="25">
                <a:latin typeface="Calibri"/>
                <a:cs typeface="Calibri"/>
              </a:rPr>
              <a:t>система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00435" y="4115323"/>
            <a:ext cx="123189" cy="88265"/>
          </a:xfrm>
          <a:custGeom>
            <a:avLst/>
            <a:gdLst/>
            <a:ahLst/>
            <a:cxnLst/>
            <a:rect l="l" t="t" r="r" b="b"/>
            <a:pathLst>
              <a:path w="123189" h="88264">
                <a:moveTo>
                  <a:pt x="123037" y="0"/>
                </a:moveTo>
                <a:lnTo>
                  <a:pt x="123037" y="87661"/>
                </a:lnTo>
                <a:lnTo>
                  <a:pt x="0" y="87661"/>
                </a:lnTo>
              </a:path>
            </a:pathLst>
          </a:custGeom>
          <a:ln w="33197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91891" y="4202985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5" h="0">
                <a:moveTo>
                  <a:pt x="0" y="0"/>
                </a:moveTo>
                <a:lnTo>
                  <a:pt x="254272" y="0"/>
                </a:lnTo>
              </a:path>
            </a:pathLst>
          </a:custGeom>
          <a:ln w="2921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83346" y="4202985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5" h="0">
                <a:moveTo>
                  <a:pt x="0" y="0"/>
                </a:moveTo>
                <a:lnTo>
                  <a:pt x="254272" y="0"/>
                </a:lnTo>
              </a:path>
            </a:pathLst>
          </a:custGeom>
          <a:ln w="2921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974802" y="4202985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5" h="0">
                <a:moveTo>
                  <a:pt x="0" y="0"/>
                </a:moveTo>
                <a:lnTo>
                  <a:pt x="254272" y="0"/>
                </a:lnTo>
              </a:path>
            </a:pathLst>
          </a:custGeom>
          <a:ln w="2921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97674" y="4115323"/>
            <a:ext cx="123189" cy="88265"/>
          </a:xfrm>
          <a:custGeom>
            <a:avLst/>
            <a:gdLst/>
            <a:ahLst/>
            <a:cxnLst/>
            <a:rect l="l" t="t" r="r" b="b"/>
            <a:pathLst>
              <a:path w="123189" h="88264">
                <a:moveTo>
                  <a:pt x="123128" y="87661"/>
                </a:moveTo>
                <a:lnTo>
                  <a:pt x="0" y="87661"/>
                </a:lnTo>
                <a:lnTo>
                  <a:pt x="0" y="0"/>
                </a:lnTo>
              </a:path>
            </a:pathLst>
          </a:custGeom>
          <a:ln w="3319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97719" y="3764698"/>
            <a:ext cx="0" cy="175895"/>
          </a:xfrm>
          <a:custGeom>
            <a:avLst/>
            <a:gdLst/>
            <a:ahLst/>
            <a:cxnLst/>
            <a:rect l="l" t="t" r="r" b="b"/>
            <a:pathLst>
              <a:path w="0" h="175895">
                <a:moveTo>
                  <a:pt x="0" y="0"/>
                </a:moveTo>
                <a:lnTo>
                  <a:pt x="0" y="175296"/>
                </a:lnTo>
              </a:path>
            </a:pathLst>
          </a:custGeom>
          <a:ln w="4107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97719" y="3414097"/>
            <a:ext cx="0" cy="175895"/>
          </a:xfrm>
          <a:custGeom>
            <a:avLst/>
            <a:gdLst/>
            <a:ahLst/>
            <a:cxnLst/>
            <a:rect l="l" t="t" r="r" b="b"/>
            <a:pathLst>
              <a:path w="0" h="175895">
                <a:moveTo>
                  <a:pt x="0" y="0"/>
                </a:moveTo>
                <a:lnTo>
                  <a:pt x="0" y="175296"/>
                </a:lnTo>
              </a:path>
            </a:pathLst>
          </a:custGeom>
          <a:ln w="4107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597765" y="3151042"/>
            <a:ext cx="123189" cy="88265"/>
          </a:xfrm>
          <a:custGeom>
            <a:avLst/>
            <a:gdLst/>
            <a:ahLst/>
            <a:cxnLst/>
            <a:rect l="l" t="t" r="r" b="b"/>
            <a:pathLst>
              <a:path w="123189" h="88264">
                <a:moveTo>
                  <a:pt x="0" y="87661"/>
                </a:moveTo>
                <a:lnTo>
                  <a:pt x="0" y="0"/>
                </a:lnTo>
                <a:lnTo>
                  <a:pt x="123037" y="0"/>
                </a:lnTo>
              </a:path>
            </a:pathLst>
          </a:custGeom>
          <a:ln w="33197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75075" y="3151042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5" h="0">
                <a:moveTo>
                  <a:pt x="0" y="0"/>
                </a:moveTo>
                <a:lnTo>
                  <a:pt x="254272" y="0"/>
                </a:lnTo>
              </a:path>
            </a:pathLst>
          </a:custGeom>
          <a:ln w="2921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83619" y="3151042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5" h="0">
                <a:moveTo>
                  <a:pt x="0" y="0"/>
                </a:moveTo>
                <a:lnTo>
                  <a:pt x="254272" y="0"/>
                </a:lnTo>
              </a:path>
            </a:pathLst>
          </a:custGeom>
          <a:ln w="2921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92073" y="3151042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5" h="0">
                <a:moveTo>
                  <a:pt x="0" y="0"/>
                </a:moveTo>
                <a:lnTo>
                  <a:pt x="254272" y="0"/>
                </a:lnTo>
              </a:path>
            </a:pathLst>
          </a:custGeom>
          <a:ln w="2921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00435" y="3151042"/>
            <a:ext cx="123189" cy="88265"/>
          </a:xfrm>
          <a:custGeom>
            <a:avLst/>
            <a:gdLst/>
            <a:ahLst/>
            <a:cxnLst/>
            <a:rect l="l" t="t" r="r" b="b"/>
            <a:pathLst>
              <a:path w="123189" h="88264">
                <a:moveTo>
                  <a:pt x="0" y="0"/>
                </a:moveTo>
                <a:lnTo>
                  <a:pt x="123037" y="0"/>
                </a:lnTo>
                <a:lnTo>
                  <a:pt x="123037" y="87661"/>
                </a:lnTo>
              </a:path>
            </a:pathLst>
          </a:custGeom>
          <a:ln w="33197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623518" y="3414026"/>
            <a:ext cx="0" cy="175895"/>
          </a:xfrm>
          <a:custGeom>
            <a:avLst/>
            <a:gdLst/>
            <a:ahLst/>
            <a:cxnLst/>
            <a:rect l="l" t="t" r="r" b="b"/>
            <a:pathLst>
              <a:path w="0" h="175895">
                <a:moveTo>
                  <a:pt x="0" y="0"/>
                </a:moveTo>
                <a:lnTo>
                  <a:pt x="0" y="175296"/>
                </a:lnTo>
              </a:path>
            </a:pathLst>
          </a:custGeom>
          <a:ln w="4107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623518" y="3764626"/>
            <a:ext cx="0" cy="175895"/>
          </a:xfrm>
          <a:custGeom>
            <a:avLst/>
            <a:gdLst/>
            <a:ahLst/>
            <a:cxnLst/>
            <a:rect l="l" t="t" r="r" b="b"/>
            <a:pathLst>
              <a:path w="0" h="175895">
                <a:moveTo>
                  <a:pt x="0" y="0"/>
                </a:moveTo>
                <a:lnTo>
                  <a:pt x="0" y="175296"/>
                </a:lnTo>
              </a:path>
            </a:pathLst>
          </a:custGeom>
          <a:ln w="4107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363537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5"/>
              <a:t>Архитектура</a:t>
            </a:r>
            <a:r>
              <a:rPr dirty="0" sz="3750" spc="-215"/>
              <a:t> </a:t>
            </a:r>
            <a:r>
              <a:rPr dirty="0" sz="3750" spc="-45"/>
              <a:t>Winium</a:t>
            </a:r>
            <a:endParaRPr sz="37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67182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5"/>
              <a:t>Winium </a:t>
            </a:r>
            <a:r>
              <a:rPr dirty="0" sz="3750" spc="1025"/>
              <a:t>—</a:t>
            </a:r>
            <a:r>
              <a:rPr dirty="0" sz="3750" spc="-470"/>
              <a:t> </a:t>
            </a:r>
            <a:r>
              <a:rPr dirty="0" sz="3750" spc="-30"/>
              <a:t>набор </a:t>
            </a:r>
            <a:r>
              <a:rPr dirty="0" sz="3750" spc="-10"/>
              <a:t>инструментов</a:t>
            </a:r>
            <a:endParaRPr sz="3750"/>
          </a:p>
        </p:txBody>
      </p:sp>
      <p:sp>
        <p:nvSpPr>
          <p:cNvPr id="3" name="object 3"/>
          <p:cNvSpPr/>
          <p:nvPr/>
        </p:nvSpPr>
        <p:spPr>
          <a:xfrm>
            <a:off x="2943225" y="1933575"/>
            <a:ext cx="4181475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81350" y="2409825"/>
            <a:ext cx="4419600" cy="26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14648" y="1901825"/>
            <a:ext cx="6699884" cy="787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Winium.Desktop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https://github.com/2gis/Winium.Desktop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Winium.StoreApps</a:t>
            </a:r>
            <a:r>
              <a:rPr dirty="0" sz="1850" spc="-5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5"/>
              </a:rPr>
              <a:t>https://github.com/2gis/Winium.StoreApps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3875" y="285753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23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1701" y="2425700"/>
            <a:ext cx="701040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5"/>
              <a:t>Winium </a:t>
            </a:r>
            <a:r>
              <a:rPr dirty="0" spc="-114"/>
              <a:t>для</a:t>
            </a:r>
            <a:r>
              <a:rPr dirty="0" spc="-630"/>
              <a:t> </a:t>
            </a:r>
            <a:r>
              <a:rPr dirty="0" spc="-80"/>
              <a:t>Desktop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3573779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/>
              <a:t>Запуск</a:t>
            </a:r>
            <a:r>
              <a:rPr dirty="0" sz="3750" spc="-235"/>
              <a:t> </a:t>
            </a:r>
            <a:r>
              <a:rPr dirty="0" sz="3750" spc="5"/>
              <a:t>приложения</a:t>
            </a:r>
            <a:endParaRPr sz="3750"/>
          </a:p>
        </p:txBody>
      </p:sp>
      <p:sp>
        <p:nvSpPr>
          <p:cNvPr id="3" name="object 3"/>
          <p:cNvSpPr/>
          <p:nvPr/>
        </p:nvSpPr>
        <p:spPr>
          <a:xfrm>
            <a:off x="2428875" y="2867029"/>
            <a:ext cx="2438400" cy="323850"/>
          </a:xfrm>
          <a:custGeom>
            <a:avLst/>
            <a:gdLst/>
            <a:ahLst/>
            <a:cxnLst/>
            <a:rect l="l" t="t" r="r" b="b"/>
            <a:pathLst>
              <a:path w="2438400" h="323850">
                <a:moveTo>
                  <a:pt x="2362200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2362200" y="0"/>
                </a:lnTo>
                <a:lnTo>
                  <a:pt x="2404345" y="12456"/>
                </a:lnTo>
                <a:lnTo>
                  <a:pt x="2432820" y="46910"/>
                </a:lnTo>
                <a:lnTo>
                  <a:pt x="2438400" y="76200"/>
                </a:lnTo>
                <a:lnTo>
                  <a:pt x="2438400" y="247650"/>
                </a:lnTo>
                <a:lnTo>
                  <a:pt x="2425846" y="289976"/>
                </a:lnTo>
                <a:lnTo>
                  <a:pt x="2391452" y="318254"/>
                </a:lnTo>
                <a:lnTo>
                  <a:pt x="2362200" y="3238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4500" y="3343279"/>
            <a:ext cx="2438400" cy="323850"/>
          </a:xfrm>
          <a:custGeom>
            <a:avLst/>
            <a:gdLst/>
            <a:ahLst/>
            <a:cxnLst/>
            <a:rect l="l" t="t" r="r" b="b"/>
            <a:pathLst>
              <a:path w="2438400" h="323850">
                <a:moveTo>
                  <a:pt x="2362200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2362200" y="0"/>
                </a:lnTo>
                <a:lnTo>
                  <a:pt x="2404345" y="12456"/>
                </a:lnTo>
                <a:lnTo>
                  <a:pt x="2432820" y="46910"/>
                </a:lnTo>
                <a:lnTo>
                  <a:pt x="2438400" y="76200"/>
                </a:lnTo>
                <a:lnTo>
                  <a:pt x="2438400" y="247650"/>
                </a:lnTo>
                <a:lnTo>
                  <a:pt x="2425846" y="289976"/>
                </a:lnTo>
                <a:lnTo>
                  <a:pt x="2391452" y="318254"/>
                </a:lnTo>
                <a:lnTo>
                  <a:pt x="2362200" y="323850"/>
                </a:lnTo>
                <a:close/>
              </a:path>
            </a:pathLst>
          </a:custGeom>
          <a:solidFill>
            <a:srgbClr val="FAF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47975" y="4295779"/>
            <a:ext cx="866775" cy="323850"/>
          </a:xfrm>
          <a:custGeom>
            <a:avLst/>
            <a:gdLst/>
            <a:ahLst/>
            <a:cxnLst/>
            <a:rect l="l" t="t" r="r" b="b"/>
            <a:pathLst>
              <a:path w="866775" h="323850">
                <a:moveTo>
                  <a:pt x="790575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790575" y="0"/>
                </a:lnTo>
                <a:lnTo>
                  <a:pt x="832720" y="12456"/>
                </a:lnTo>
                <a:lnTo>
                  <a:pt x="861195" y="46910"/>
                </a:lnTo>
                <a:lnTo>
                  <a:pt x="866775" y="76200"/>
                </a:lnTo>
                <a:lnTo>
                  <a:pt x="866775" y="247650"/>
                </a:lnTo>
                <a:lnTo>
                  <a:pt x="854221" y="289976"/>
                </a:lnTo>
                <a:lnTo>
                  <a:pt x="819827" y="318254"/>
                </a:lnTo>
                <a:lnTo>
                  <a:pt x="790575" y="323850"/>
                </a:lnTo>
                <a:close/>
              </a:path>
            </a:pathLst>
          </a:custGeom>
          <a:solidFill>
            <a:srgbClr val="FAF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30300" y="1901825"/>
            <a:ext cx="7454900" cy="2692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latin typeface="Courier New"/>
                <a:cs typeface="Courier New"/>
              </a:rPr>
              <a:t>from selenium import webdriver</a:t>
            </a:r>
            <a:endParaRPr sz="18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374140" algn="l"/>
              </a:tabLst>
            </a:pPr>
            <a:r>
              <a:rPr dirty="0" sz="1850" spc="5">
                <a:latin typeface="Courier New"/>
                <a:cs typeface="Courier New"/>
              </a:rPr>
              <a:t>driver</a:t>
            </a:r>
            <a:r>
              <a:rPr dirty="0" sz="1850" spc="25"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=	</a:t>
            </a:r>
            <a:r>
              <a:rPr dirty="0" sz="1850" spc="5">
                <a:solidFill>
                  <a:srgbClr val="FFFFFF"/>
                </a:solidFill>
                <a:latin typeface="Courier New"/>
                <a:cs typeface="Courier New"/>
              </a:rPr>
              <a:t>webdriver.Remote</a:t>
            </a:r>
            <a:r>
              <a:rPr dirty="0" sz="1850" spc="-52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(</a:t>
            </a:r>
            <a:endParaRPr sz="1850">
              <a:latin typeface="Courier New"/>
              <a:cs typeface="Courier New"/>
            </a:endParaRPr>
          </a:p>
          <a:p>
            <a:pPr marL="584200" marR="852805" indent="76200">
              <a:lnSpc>
                <a:spcPct val="168900"/>
              </a:lnSpc>
            </a:pPr>
            <a:r>
              <a:rPr dirty="0" sz="1850" spc="5">
                <a:latin typeface="Courier New"/>
                <a:cs typeface="Courier New"/>
              </a:rPr>
              <a:t>command_executor</a:t>
            </a:r>
            <a:r>
              <a:rPr dirty="0" sz="1850" spc="-425"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='http://localhost:9999',  desired_capabilities=</a:t>
            </a:r>
            <a:endParaRPr sz="1850">
              <a:latin typeface="Courier New"/>
              <a:cs typeface="Courier New"/>
            </a:endParaRPr>
          </a:p>
          <a:p>
            <a:pPr marL="1727200">
              <a:lnSpc>
                <a:spcPct val="100000"/>
              </a:lnSpc>
              <a:spcBef>
                <a:spcPts val="1530"/>
              </a:spcBef>
            </a:pPr>
            <a:r>
              <a:rPr dirty="0" sz="1850" spc="-90">
                <a:latin typeface="Courier New"/>
                <a:cs typeface="Courier New"/>
              </a:rPr>
              <a:t>{'app' </a:t>
            </a:r>
            <a:r>
              <a:rPr dirty="0" sz="1850" spc="5">
                <a:latin typeface="Courier New"/>
                <a:cs typeface="Courier New"/>
              </a:rPr>
              <a:t>:</a:t>
            </a:r>
            <a:r>
              <a:rPr dirty="0" sz="1850" spc="-335"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'C:/windows/system32/calc.exe'})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43875" y="285754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132" y="2425700"/>
            <a:ext cx="6219825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5"/>
              <a:t>Поиск</a:t>
            </a:r>
            <a:r>
              <a:rPr dirty="0" spc="-395"/>
              <a:t> </a:t>
            </a:r>
            <a:r>
              <a:rPr dirty="0" spc="-65"/>
              <a:t>элементов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828800"/>
            <a:ext cx="7467600" cy="476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000" y="2305050"/>
            <a:ext cx="2409825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2305050"/>
            <a:ext cx="7467600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3257550"/>
            <a:ext cx="2409825" cy="47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3000" y="3257550"/>
            <a:ext cx="74676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15747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/>
              <a:t>Локаторы </a:t>
            </a:r>
            <a:r>
              <a:rPr dirty="0" sz="3750" spc="40"/>
              <a:t>поиска</a:t>
            </a:r>
            <a:r>
              <a:rPr dirty="0" sz="3750" spc="-345"/>
              <a:t> </a:t>
            </a:r>
            <a:r>
              <a:rPr dirty="0" sz="3750" spc="-35"/>
              <a:t>элементов</a:t>
            </a:r>
            <a:endParaRPr sz="375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143000" y="1828800"/>
          <a:ext cx="7467600" cy="285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7380"/>
                <a:gridCol w="5570220"/>
              </a:tblGrid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-110" b="1">
                          <a:latin typeface="Cambria"/>
                          <a:cs typeface="Cambria"/>
                        </a:rPr>
                        <a:t>Локатор</a:t>
                      </a:r>
                      <a:endParaRPr sz="1850">
                        <a:latin typeface="Cambria"/>
                        <a:cs typeface="Cambria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-80" b="1">
                          <a:latin typeface="Cambria"/>
                          <a:cs typeface="Cambria"/>
                        </a:rPr>
                        <a:t>Метод</a:t>
                      </a:r>
                      <a:endParaRPr sz="1850">
                        <a:latin typeface="Cambria"/>
                        <a:cs typeface="Cambria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30">
                          <a:latin typeface="Calibri"/>
                          <a:cs typeface="Calibri"/>
                        </a:rPr>
                        <a:t>AutomationId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0">
                          <a:latin typeface="Calibri"/>
                          <a:cs typeface="Calibri"/>
                        </a:rPr>
                        <a:t>ﬁnd_element_by_id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40">
                          <a:latin typeface="Calibri"/>
                          <a:cs typeface="Calibri"/>
                        </a:rPr>
                        <a:t>Name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ﬁnd_element_by_name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55">
                          <a:latin typeface="Calibri"/>
                          <a:cs typeface="Calibri"/>
                        </a:rPr>
                        <a:t>ClassName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ﬁnd_element_by_class_name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56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60">
                          <a:latin typeface="Calibri"/>
                          <a:cs typeface="Calibri"/>
                        </a:rPr>
                        <a:t>XPath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ﬁnd_element_by_xpath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8143875" y="285754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1537" y="1991918"/>
            <a:ext cx="8010525" cy="3267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620776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10"/>
              <a:t>Инспектор </a:t>
            </a:r>
            <a:r>
              <a:rPr dirty="0" sz="3750" spc="-35"/>
              <a:t>элементов</a:t>
            </a:r>
            <a:r>
              <a:rPr dirty="0" sz="3750" spc="-365"/>
              <a:t> </a:t>
            </a:r>
            <a:r>
              <a:rPr dirty="0" sz="3750" spc="-45"/>
              <a:t>интерфейса</a:t>
            </a:r>
            <a:endParaRPr sz="37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354955" cy="1073150"/>
          </a:xfrm>
          <a:prstGeom prst="rect"/>
        </p:spPr>
        <p:txBody>
          <a:bodyPr wrap="square" lIns="0" tIns="107950" rIns="0" bIns="0" rtlCol="0" vert="horz">
            <a:spAutoFit/>
          </a:bodyPr>
          <a:lstStyle/>
          <a:p>
            <a:pPr marL="12700" marR="5080">
              <a:lnSpc>
                <a:spcPts val="3750"/>
              </a:lnSpc>
              <a:spcBef>
                <a:spcPts val="850"/>
              </a:spcBef>
            </a:pPr>
            <a:r>
              <a:rPr dirty="0" sz="3750" spc="-130"/>
              <a:t>2ГИС </a:t>
            </a:r>
            <a:r>
              <a:rPr dirty="0" sz="3750" spc="1025"/>
              <a:t>—</a:t>
            </a:r>
            <a:r>
              <a:rPr dirty="0" sz="3750" spc="-525"/>
              <a:t> </a:t>
            </a:r>
            <a:r>
              <a:rPr dirty="0" sz="3750"/>
              <a:t>электронная карта </a:t>
            </a:r>
            <a:r>
              <a:rPr dirty="0" sz="3750" spc="50"/>
              <a:t>и  </a:t>
            </a:r>
            <a:r>
              <a:rPr dirty="0" sz="3750" spc="25"/>
              <a:t>справочник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2378075"/>
            <a:ext cx="2395855" cy="17399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конечные</a:t>
            </a:r>
            <a:r>
              <a:rPr dirty="0" sz="1850" spc="-3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продукты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картография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справочник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10">
                <a:solidFill>
                  <a:srgbClr val="333433"/>
                </a:solidFill>
                <a:latin typeface="Arial"/>
                <a:cs typeface="Arial"/>
              </a:rPr>
              <a:t>реклама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0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214668" y="475123"/>
                </a:lnTo>
                <a:lnTo>
                  <a:pt x="191662" y="471737"/>
                </a:lnTo>
                <a:lnTo>
                  <a:pt x="146999" y="458152"/>
                </a:lnTo>
                <a:lnTo>
                  <a:pt x="105802" y="436161"/>
                </a:lnTo>
                <a:lnTo>
                  <a:pt x="69742" y="406527"/>
                </a:lnTo>
                <a:lnTo>
                  <a:pt x="40094" y="370439"/>
                </a:lnTo>
                <a:lnTo>
                  <a:pt x="18126" y="329279"/>
                </a:lnTo>
                <a:lnTo>
                  <a:pt x="4530" y="284595"/>
                </a:lnTo>
                <a:lnTo>
                  <a:pt x="0" y="238125"/>
                </a:lnTo>
                <a:lnTo>
                  <a:pt x="1132" y="214653"/>
                </a:lnTo>
                <a:lnTo>
                  <a:pt x="10194" y="169102"/>
                </a:lnTo>
                <a:lnTo>
                  <a:pt x="28150" y="125752"/>
                </a:lnTo>
                <a:lnTo>
                  <a:pt x="53957" y="87137"/>
                </a:lnTo>
                <a:lnTo>
                  <a:pt x="87129" y="53954"/>
                </a:lnTo>
                <a:lnTo>
                  <a:pt x="125759" y="28132"/>
                </a:lnTo>
                <a:lnTo>
                  <a:pt x="169105" y="10166"/>
                </a:lnTo>
                <a:lnTo>
                  <a:pt x="214668" y="1126"/>
                </a:lnTo>
                <a:lnTo>
                  <a:pt x="238125" y="0"/>
                </a:lnTo>
                <a:lnTo>
                  <a:pt x="261581" y="1126"/>
                </a:lnTo>
                <a:lnTo>
                  <a:pt x="307144" y="10166"/>
                </a:lnTo>
                <a:lnTo>
                  <a:pt x="350489" y="28132"/>
                </a:lnTo>
                <a:lnTo>
                  <a:pt x="389116" y="53954"/>
                </a:lnTo>
                <a:lnTo>
                  <a:pt x="422292" y="87137"/>
                </a:lnTo>
                <a:lnTo>
                  <a:pt x="448099" y="125752"/>
                </a:lnTo>
                <a:lnTo>
                  <a:pt x="466055" y="169102"/>
                </a:lnTo>
                <a:lnTo>
                  <a:pt x="475117" y="214653"/>
                </a:lnTo>
                <a:lnTo>
                  <a:pt x="476250" y="238125"/>
                </a:lnTo>
                <a:lnTo>
                  <a:pt x="475117" y="261596"/>
                </a:lnTo>
                <a:lnTo>
                  <a:pt x="466055" y="307147"/>
                </a:lnTo>
                <a:lnTo>
                  <a:pt x="448099" y="350497"/>
                </a:lnTo>
                <a:lnTo>
                  <a:pt x="422292" y="389112"/>
                </a:lnTo>
                <a:lnTo>
                  <a:pt x="389116" y="422295"/>
                </a:lnTo>
                <a:lnTo>
                  <a:pt x="350489" y="448117"/>
                </a:lnTo>
                <a:lnTo>
                  <a:pt x="307144" y="466083"/>
                </a:lnTo>
                <a:lnTo>
                  <a:pt x="261581" y="47512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317360" y="387350"/>
            <a:ext cx="12953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71537" y="1991918"/>
            <a:ext cx="8010525" cy="3267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0837" y="2946863"/>
            <a:ext cx="1721485" cy="222885"/>
          </a:xfrm>
          <a:custGeom>
            <a:avLst/>
            <a:gdLst/>
            <a:ahLst/>
            <a:cxnLst/>
            <a:rect l="l" t="t" r="r" b="b"/>
            <a:pathLst>
              <a:path w="1721485" h="222885">
                <a:moveTo>
                  <a:pt x="0" y="0"/>
                </a:moveTo>
                <a:lnTo>
                  <a:pt x="1720957" y="0"/>
                </a:lnTo>
                <a:lnTo>
                  <a:pt x="1720957" y="222359"/>
                </a:lnTo>
                <a:lnTo>
                  <a:pt x="0" y="222359"/>
                </a:lnTo>
                <a:lnTo>
                  <a:pt x="0" y="0"/>
                </a:lnTo>
                <a:close/>
              </a:path>
            </a:pathLst>
          </a:custGeom>
          <a:ln w="39064">
            <a:solidFill>
              <a:srgbClr val="FF00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55561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/>
              <a:t>Драйвер </a:t>
            </a:r>
            <a:r>
              <a:rPr dirty="0" sz="3750" spc="1025"/>
              <a:t>—</a:t>
            </a:r>
            <a:r>
              <a:rPr dirty="0" sz="3750" spc="-630"/>
              <a:t> </a:t>
            </a:r>
            <a:r>
              <a:rPr dirty="0" sz="3750" spc="-40"/>
              <a:t>весь </a:t>
            </a:r>
            <a:r>
              <a:rPr dirty="0" sz="3750" spc="-15"/>
              <a:t>рабочий </a:t>
            </a:r>
            <a:r>
              <a:rPr dirty="0" sz="3750" spc="-75"/>
              <a:t>стол</a:t>
            </a:r>
            <a:endParaRPr sz="37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4754" y="2425700"/>
            <a:ext cx="7684134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20"/>
              <a:t>Работа </a:t>
            </a:r>
            <a:r>
              <a:rPr dirty="0" spc="50"/>
              <a:t>с</a:t>
            </a:r>
            <a:r>
              <a:rPr dirty="0" spc="-495"/>
              <a:t> </a:t>
            </a:r>
            <a:r>
              <a:rPr dirty="0" spc="-15"/>
              <a:t>элементами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828800"/>
            <a:ext cx="7467600" cy="476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43000" y="2305050"/>
            <a:ext cx="3238500" cy="476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3000" y="2305050"/>
            <a:ext cx="7467600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43000" y="3257550"/>
            <a:ext cx="3238500" cy="476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43000" y="3257550"/>
            <a:ext cx="7467600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3000" y="4210050"/>
            <a:ext cx="3238500" cy="476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81500" y="4210050"/>
            <a:ext cx="4229100" cy="476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99694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5"/>
              <a:t>Реализованы </a:t>
            </a:r>
            <a:r>
              <a:rPr dirty="0" sz="3750" spc="-20"/>
              <a:t>основные</a:t>
            </a:r>
            <a:r>
              <a:rPr dirty="0" sz="3750" spc="-330"/>
              <a:t> </a:t>
            </a:r>
            <a:r>
              <a:rPr dirty="0" sz="3750" spc="10"/>
              <a:t>команды</a:t>
            </a:r>
            <a:endParaRPr sz="375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43000" y="1828800"/>
          <a:ext cx="7467600" cy="285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3975"/>
                <a:gridCol w="4873625"/>
              </a:tblGrid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-85" b="1">
                          <a:latin typeface="Cambria"/>
                          <a:cs typeface="Cambria"/>
                        </a:rPr>
                        <a:t>Действие</a:t>
                      </a:r>
                      <a:endParaRPr sz="1850">
                        <a:latin typeface="Cambria"/>
                        <a:cs typeface="Cambria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-80" b="1">
                          <a:latin typeface="Cambria"/>
                          <a:cs typeface="Cambria"/>
                        </a:rPr>
                        <a:t>Команда</a:t>
                      </a:r>
                      <a:endParaRPr sz="1850">
                        <a:latin typeface="Cambria"/>
                        <a:cs typeface="Cambria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Нажать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35">
                          <a:latin typeface="Calibri"/>
                          <a:cs typeface="Calibri"/>
                        </a:rPr>
                        <a:t>click()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Получить</a:t>
                      </a:r>
                      <a:r>
                        <a:rPr dirty="0" sz="1850" spc="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50" spc="30">
                          <a:latin typeface="Calibri"/>
                          <a:cs typeface="Calibri"/>
                        </a:rPr>
                        <a:t>свойство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10">
                          <a:latin typeface="Calibri"/>
                          <a:cs typeface="Calibri"/>
                        </a:rPr>
                        <a:t>get_attribute('attr-name')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Получить</a:t>
                      </a:r>
                      <a:r>
                        <a:rPr dirty="0" sz="185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850" spc="15">
                          <a:latin typeface="Calibri"/>
                          <a:cs typeface="Calibri"/>
                        </a:rPr>
                        <a:t>текст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text()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25">
                          <a:latin typeface="Calibri"/>
                          <a:cs typeface="Calibri"/>
                        </a:rPr>
                        <a:t>Включен?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15">
                          <a:latin typeface="Calibri"/>
                          <a:cs typeface="Calibri"/>
                        </a:rPr>
                        <a:t>is_enabled()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  <a:tr h="4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...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  <a:tc>
                  <a:txBody>
                    <a:bodyPr/>
                    <a:lstStyle/>
                    <a:p>
                      <a:pPr marL="643890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850" spc="5">
                          <a:latin typeface="Calibri"/>
                          <a:cs typeface="Calibri"/>
                        </a:rPr>
                        <a:t>...</a:t>
                      </a:r>
                      <a:endParaRPr sz="1850">
                        <a:latin typeface="Calibri"/>
                        <a:cs typeface="Calibri"/>
                      </a:endParaRPr>
                    </a:p>
                  </a:txBody>
                  <a:tcPr marL="0" marR="0" marB="0" marT="88900"/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8143875" y="285755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920750"/>
            <a:ext cx="507809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25">
                <a:solidFill>
                  <a:srgbClr val="333433"/>
                </a:solidFill>
                <a:latin typeface="Arial Narrow"/>
                <a:cs typeface="Arial Narrow"/>
              </a:rPr>
              <a:t>Переключение </a:t>
            </a:r>
            <a:r>
              <a:rPr dirty="0" sz="3750" spc="25">
                <a:solidFill>
                  <a:srgbClr val="333433"/>
                </a:solidFill>
                <a:latin typeface="Arial Narrow"/>
                <a:cs typeface="Arial Narrow"/>
              </a:rPr>
              <a:t>окна </a:t>
            </a:r>
            <a:r>
              <a:rPr dirty="0" sz="3750" spc="-30">
                <a:solidFill>
                  <a:srgbClr val="333433"/>
                </a:solidFill>
                <a:latin typeface="Arial Narrow"/>
                <a:cs typeface="Arial Narrow"/>
              </a:rPr>
              <a:t>в</a:t>
            </a:r>
            <a:r>
              <a:rPr dirty="0" sz="3750" spc="-520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40">
                <a:solidFill>
                  <a:srgbClr val="333433"/>
                </a:solidFill>
                <a:latin typeface="Arial Narrow"/>
                <a:cs typeface="Arial Narrow"/>
              </a:rPr>
              <a:t>фокус</a:t>
            </a:r>
            <a:endParaRPr sz="375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43625" y="1914530"/>
            <a:ext cx="2724150" cy="323850"/>
          </a:xfrm>
          <a:custGeom>
            <a:avLst/>
            <a:gdLst/>
            <a:ahLst/>
            <a:cxnLst/>
            <a:rect l="l" t="t" r="r" b="b"/>
            <a:pathLst>
              <a:path w="2724150" h="323850">
                <a:moveTo>
                  <a:pt x="2647950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2647950" y="0"/>
                </a:lnTo>
                <a:lnTo>
                  <a:pt x="2690095" y="12456"/>
                </a:lnTo>
                <a:lnTo>
                  <a:pt x="2718570" y="46910"/>
                </a:lnTo>
                <a:lnTo>
                  <a:pt x="2724150" y="76200"/>
                </a:lnTo>
                <a:lnTo>
                  <a:pt x="2724150" y="247650"/>
                </a:lnTo>
                <a:lnTo>
                  <a:pt x="2711596" y="289976"/>
                </a:lnTo>
                <a:lnTo>
                  <a:pt x="2677202" y="318254"/>
                </a:lnTo>
                <a:lnTo>
                  <a:pt x="2647950" y="323850"/>
                </a:lnTo>
                <a:close/>
              </a:path>
            </a:pathLst>
          </a:custGeom>
          <a:solidFill>
            <a:srgbClr val="FAFAA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43125" y="2390780"/>
            <a:ext cx="2438400" cy="323850"/>
          </a:xfrm>
          <a:custGeom>
            <a:avLst/>
            <a:gdLst/>
            <a:ahLst/>
            <a:cxnLst/>
            <a:rect l="l" t="t" r="r" b="b"/>
            <a:pathLst>
              <a:path w="2438400" h="323850">
                <a:moveTo>
                  <a:pt x="2362200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2362200" y="0"/>
                </a:lnTo>
                <a:lnTo>
                  <a:pt x="2404345" y="12456"/>
                </a:lnTo>
                <a:lnTo>
                  <a:pt x="2432820" y="46910"/>
                </a:lnTo>
                <a:lnTo>
                  <a:pt x="2438400" y="76200"/>
                </a:lnTo>
                <a:lnTo>
                  <a:pt x="2438400" y="247650"/>
                </a:lnTo>
                <a:lnTo>
                  <a:pt x="2425846" y="289976"/>
                </a:lnTo>
                <a:lnTo>
                  <a:pt x="2391452" y="318254"/>
                </a:lnTo>
                <a:lnTo>
                  <a:pt x="2362200" y="3238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30300" y="1901825"/>
            <a:ext cx="8035925" cy="787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latin typeface="Courier New"/>
                <a:cs typeface="Courier New"/>
              </a:rPr>
              <a:t>win_handle = window.get_attribute(' NativeWindowHandle</a:t>
            </a:r>
            <a:r>
              <a:rPr dirty="0" sz="1850" spc="-894"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')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850" spc="5">
                <a:latin typeface="Courier New"/>
                <a:cs typeface="Courier New"/>
              </a:rPr>
              <a:t>driver.</a:t>
            </a:r>
            <a:r>
              <a:rPr dirty="0" sz="1850" spc="-515">
                <a:latin typeface="Courier New"/>
                <a:cs typeface="Courier New"/>
              </a:rPr>
              <a:t> </a:t>
            </a:r>
            <a:r>
              <a:rPr dirty="0" sz="1850" spc="5">
                <a:solidFill>
                  <a:srgbClr val="FFFFFF"/>
                </a:solidFill>
                <a:latin typeface="Courier New"/>
                <a:cs typeface="Courier New"/>
              </a:rPr>
              <a:t>switch_to.window</a:t>
            </a:r>
            <a:r>
              <a:rPr dirty="0" sz="1850" spc="-5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(win_handle)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3875" y="285755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920750"/>
            <a:ext cx="378523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65">
                <a:solidFill>
                  <a:srgbClr val="333433"/>
                </a:solidFill>
                <a:latin typeface="Arial Narrow"/>
                <a:cs typeface="Arial Narrow"/>
              </a:rPr>
              <a:t>Создание</a:t>
            </a:r>
            <a:r>
              <a:rPr dirty="0" sz="3750" spc="-190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0">
                <a:solidFill>
                  <a:srgbClr val="333433"/>
                </a:solidFill>
                <a:latin typeface="Arial Narrow"/>
                <a:cs typeface="Arial Narrow"/>
              </a:rPr>
              <a:t>скриншота</a:t>
            </a:r>
            <a:endParaRPr sz="3750">
              <a:latin typeface="Arial Narrow"/>
              <a:cs typeface="Arial Narro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3125" y="1914531"/>
            <a:ext cx="3295650" cy="323850"/>
          </a:xfrm>
          <a:custGeom>
            <a:avLst/>
            <a:gdLst/>
            <a:ahLst/>
            <a:cxnLst/>
            <a:rect l="l" t="t" r="r" b="b"/>
            <a:pathLst>
              <a:path w="3295650" h="323850">
                <a:moveTo>
                  <a:pt x="3219450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3219450" y="0"/>
                </a:lnTo>
                <a:lnTo>
                  <a:pt x="3261595" y="12456"/>
                </a:lnTo>
                <a:lnTo>
                  <a:pt x="3290070" y="46910"/>
                </a:lnTo>
                <a:lnTo>
                  <a:pt x="3295650" y="76200"/>
                </a:lnTo>
                <a:lnTo>
                  <a:pt x="3295650" y="247650"/>
                </a:lnTo>
                <a:lnTo>
                  <a:pt x="3283096" y="289976"/>
                </a:lnTo>
                <a:lnTo>
                  <a:pt x="3248702" y="318254"/>
                </a:lnTo>
                <a:lnTo>
                  <a:pt x="3219450" y="3238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43125" y="2390781"/>
            <a:ext cx="3581400" cy="323850"/>
          </a:xfrm>
          <a:custGeom>
            <a:avLst/>
            <a:gdLst/>
            <a:ahLst/>
            <a:cxnLst/>
            <a:rect l="l" t="t" r="r" b="b"/>
            <a:pathLst>
              <a:path w="3581400" h="323850">
                <a:moveTo>
                  <a:pt x="3505200" y="323850"/>
                </a:moveTo>
                <a:lnTo>
                  <a:pt x="76200" y="323850"/>
                </a:lnTo>
                <a:lnTo>
                  <a:pt x="60996" y="322436"/>
                </a:lnTo>
                <a:lnTo>
                  <a:pt x="22317" y="301942"/>
                </a:lnTo>
                <a:lnTo>
                  <a:pt x="1394" y="262830"/>
                </a:lnTo>
                <a:lnTo>
                  <a:pt x="0" y="247650"/>
                </a:lnTo>
                <a:lnTo>
                  <a:pt x="0" y="76200"/>
                </a:lnTo>
                <a:lnTo>
                  <a:pt x="12553" y="33873"/>
                </a:lnTo>
                <a:lnTo>
                  <a:pt x="46947" y="5595"/>
                </a:lnTo>
                <a:lnTo>
                  <a:pt x="76200" y="0"/>
                </a:lnTo>
                <a:lnTo>
                  <a:pt x="3505200" y="0"/>
                </a:lnTo>
                <a:lnTo>
                  <a:pt x="3547345" y="12456"/>
                </a:lnTo>
                <a:lnTo>
                  <a:pt x="3575820" y="46910"/>
                </a:lnTo>
                <a:lnTo>
                  <a:pt x="3581400" y="76200"/>
                </a:lnTo>
                <a:lnTo>
                  <a:pt x="3581400" y="247650"/>
                </a:lnTo>
                <a:lnTo>
                  <a:pt x="3568846" y="289976"/>
                </a:lnTo>
                <a:lnTo>
                  <a:pt x="3534452" y="318254"/>
                </a:lnTo>
                <a:lnTo>
                  <a:pt x="3505200" y="323850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30300" y="1901825"/>
            <a:ext cx="6035675" cy="7874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latin typeface="Courier New"/>
                <a:cs typeface="Courier New"/>
              </a:rPr>
              <a:t>driver.</a:t>
            </a:r>
            <a:r>
              <a:rPr dirty="0" sz="1850" spc="-475">
                <a:latin typeface="Courier New"/>
                <a:cs typeface="Courier New"/>
              </a:rPr>
              <a:t> </a:t>
            </a:r>
            <a:r>
              <a:rPr dirty="0" sz="1850" spc="5">
                <a:solidFill>
                  <a:srgbClr val="FFFFFF"/>
                </a:solidFill>
                <a:latin typeface="Courier New"/>
                <a:cs typeface="Courier New"/>
              </a:rPr>
              <a:t>get_screenshot_as_file</a:t>
            </a:r>
            <a:r>
              <a:rPr dirty="0" sz="1850" spc="-47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('filename')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dirty="0" sz="1850" spc="5">
                <a:latin typeface="Courier New"/>
                <a:cs typeface="Courier New"/>
              </a:rPr>
              <a:t>driver.</a:t>
            </a:r>
            <a:r>
              <a:rPr dirty="0" sz="1850" spc="-515">
                <a:latin typeface="Courier New"/>
                <a:cs typeface="Courier New"/>
              </a:rPr>
              <a:t> </a:t>
            </a:r>
            <a:r>
              <a:rPr dirty="0" sz="1850" spc="5">
                <a:solidFill>
                  <a:srgbClr val="FFFFFF"/>
                </a:solidFill>
                <a:latin typeface="Courier New"/>
                <a:cs typeface="Courier New"/>
              </a:rPr>
              <a:t>get_screenshot_as_base64</a:t>
            </a:r>
            <a:r>
              <a:rPr dirty="0" sz="1850" spc="-51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850" spc="5">
                <a:latin typeface="Courier New"/>
                <a:cs typeface="Courier New"/>
              </a:rPr>
              <a:t>()</a:t>
            </a:r>
            <a:endParaRPr sz="18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3875" y="285756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3257" y="2425700"/>
            <a:ext cx="4966970" cy="1168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Запуск</a:t>
            </a:r>
            <a:r>
              <a:rPr dirty="0" spc="-360"/>
              <a:t> </a:t>
            </a:r>
            <a:r>
              <a:rPr dirty="0" spc="-114"/>
              <a:t>тестов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0"/>
              <a:t>Параллелизация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0300" y="920750"/>
            <a:ext cx="587121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5">
                <a:solidFill>
                  <a:srgbClr val="333433"/>
                </a:solidFill>
                <a:latin typeface="Arial Narrow"/>
                <a:cs typeface="Arial Narrow"/>
              </a:rPr>
              <a:t>Правило параллельного</a:t>
            </a:r>
            <a:r>
              <a:rPr dirty="0" sz="3750" spc="-32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10">
                <a:solidFill>
                  <a:srgbClr val="333433"/>
                </a:solidFill>
                <a:latin typeface="Arial Narrow"/>
                <a:cs typeface="Arial Narrow"/>
              </a:rPr>
              <a:t>запуска</a:t>
            </a:r>
            <a:endParaRPr sz="375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300" y="1901825"/>
            <a:ext cx="348996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1 </a:t>
            </a:r>
            <a:r>
              <a:rPr dirty="0" sz="1850" spc="10">
                <a:solidFill>
                  <a:srgbClr val="333433"/>
                </a:solidFill>
                <a:latin typeface="Arial"/>
                <a:cs typeface="Arial"/>
              </a:rPr>
              <a:t>МАШИНА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= 1</a:t>
            </a:r>
            <a:r>
              <a:rPr dirty="0" sz="1850" spc="-7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ПРИЛОЖЕНИЕ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6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  <a:path w="476250" h="476250">
                <a:moveTo>
                  <a:pt x="169105" y="10045"/>
                </a:move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39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86580" y="2910473"/>
            <a:ext cx="1381125" cy="1595755"/>
          </a:xfrm>
          <a:custGeom>
            <a:avLst/>
            <a:gdLst/>
            <a:ahLst/>
            <a:cxnLst/>
            <a:rect l="l" t="t" r="r" b="b"/>
            <a:pathLst>
              <a:path w="1381125" h="1595754">
                <a:moveTo>
                  <a:pt x="1326148" y="1595609"/>
                </a:moveTo>
                <a:lnTo>
                  <a:pt x="54407" y="1595609"/>
                </a:lnTo>
                <a:lnTo>
                  <a:pt x="40198" y="1593725"/>
                </a:lnTo>
                <a:lnTo>
                  <a:pt x="7274" y="1568390"/>
                </a:lnTo>
                <a:lnTo>
                  <a:pt x="0" y="1541184"/>
                </a:lnTo>
                <a:lnTo>
                  <a:pt x="1825" y="1527211"/>
                </a:lnTo>
                <a:lnTo>
                  <a:pt x="7297" y="1513965"/>
                </a:lnTo>
                <a:lnTo>
                  <a:pt x="480990" y="693169"/>
                </a:lnTo>
                <a:lnTo>
                  <a:pt x="480830" y="148124"/>
                </a:lnTo>
                <a:lnTo>
                  <a:pt x="454963" y="103991"/>
                </a:lnTo>
                <a:lnTo>
                  <a:pt x="453039" y="70964"/>
                </a:lnTo>
                <a:lnTo>
                  <a:pt x="455311" y="52854"/>
                </a:lnTo>
                <a:lnTo>
                  <a:pt x="466439" y="29240"/>
                </a:lnTo>
                <a:lnTo>
                  <a:pt x="492890" y="8747"/>
                </a:lnTo>
                <a:lnTo>
                  <a:pt x="541133" y="0"/>
                </a:lnTo>
                <a:lnTo>
                  <a:pt x="853471" y="0"/>
                </a:lnTo>
                <a:lnTo>
                  <a:pt x="894001" y="8747"/>
                </a:lnTo>
                <a:lnTo>
                  <a:pt x="916225" y="29240"/>
                </a:lnTo>
                <a:lnTo>
                  <a:pt x="925576" y="52854"/>
                </a:lnTo>
                <a:lnTo>
                  <a:pt x="925742" y="54419"/>
                </a:lnTo>
                <a:lnTo>
                  <a:pt x="541150" y="54419"/>
                </a:lnTo>
                <a:lnTo>
                  <a:pt x="529009" y="54795"/>
                </a:lnTo>
                <a:lnTo>
                  <a:pt x="518217" y="56790"/>
                </a:lnTo>
                <a:lnTo>
                  <a:pt x="510454" y="61738"/>
                </a:lnTo>
                <a:lnTo>
                  <a:pt x="507477" y="70964"/>
                </a:lnTo>
                <a:lnTo>
                  <a:pt x="507478" y="86871"/>
                </a:lnTo>
                <a:lnTo>
                  <a:pt x="509878" y="97469"/>
                </a:lnTo>
                <a:lnTo>
                  <a:pt x="516197" y="106545"/>
                </a:lnTo>
                <a:lnTo>
                  <a:pt x="525108" y="113477"/>
                </a:lnTo>
                <a:lnTo>
                  <a:pt x="535285" y="117648"/>
                </a:lnTo>
                <a:lnTo>
                  <a:pt x="535258" y="149440"/>
                </a:lnTo>
                <a:lnTo>
                  <a:pt x="535415" y="707743"/>
                </a:lnTo>
                <a:lnTo>
                  <a:pt x="54413" y="1541195"/>
                </a:lnTo>
                <a:lnTo>
                  <a:pt x="1380531" y="1541195"/>
                </a:lnTo>
                <a:lnTo>
                  <a:pt x="1364503" y="1579770"/>
                </a:lnTo>
                <a:lnTo>
                  <a:pt x="1340317" y="1593728"/>
                </a:lnTo>
                <a:lnTo>
                  <a:pt x="1326148" y="1595609"/>
                </a:lnTo>
                <a:close/>
              </a:path>
              <a:path w="1381125" h="1595754">
                <a:moveTo>
                  <a:pt x="1380531" y="1541195"/>
                </a:moveTo>
                <a:lnTo>
                  <a:pt x="1326148" y="1541184"/>
                </a:lnTo>
                <a:lnTo>
                  <a:pt x="849229" y="714983"/>
                </a:lnTo>
                <a:lnTo>
                  <a:pt x="849229" y="117241"/>
                </a:lnTo>
                <a:lnTo>
                  <a:pt x="859664" y="112917"/>
                </a:lnTo>
                <a:lnTo>
                  <a:pt x="867117" y="106030"/>
                </a:lnTo>
                <a:lnTo>
                  <a:pt x="871588" y="97156"/>
                </a:lnTo>
                <a:lnTo>
                  <a:pt x="873079" y="86871"/>
                </a:lnTo>
                <a:lnTo>
                  <a:pt x="873078" y="70964"/>
                </a:lnTo>
                <a:lnTo>
                  <a:pt x="871962" y="61732"/>
                </a:lnTo>
                <a:lnTo>
                  <a:pt x="868460" y="56784"/>
                </a:lnTo>
                <a:lnTo>
                  <a:pt x="862385" y="54795"/>
                </a:lnTo>
                <a:lnTo>
                  <a:pt x="853460" y="54425"/>
                </a:lnTo>
                <a:lnTo>
                  <a:pt x="925742" y="54419"/>
                </a:lnTo>
                <a:lnTo>
                  <a:pt x="927486" y="70964"/>
                </a:lnTo>
                <a:lnTo>
                  <a:pt x="921201" y="119785"/>
                </a:lnTo>
                <a:lnTo>
                  <a:pt x="903649" y="146731"/>
                </a:lnTo>
                <a:lnTo>
                  <a:pt x="903649" y="700368"/>
                </a:lnTo>
                <a:lnTo>
                  <a:pt x="1373264" y="1513982"/>
                </a:lnTo>
                <a:lnTo>
                  <a:pt x="1378715" y="1527223"/>
                </a:lnTo>
                <a:lnTo>
                  <a:pt x="1380531" y="1541195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35229" y="3854139"/>
            <a:ext cx="1083310" cy="543560"/>
          </a:xfrm>
          <a:custGeom>
            <a:avLst/>
            <a:gdLst/>
            <a:ahLst/>
            <a:cxnLst/>
            <a:rect l="l" t="t" r="r" b="b"/>
            <a:pathLst>
              <a:path w="1083310" h="543560">
                <a:moveTo>
                  <a:pt x="1083263" y="543110"/>
                </a:moveTo>
                <a:lnTo>
                  <a:pt x="0" y="543110"/>
                </a:lnTo>
                <a:lnTo>
                  <a:pt x="313430" y="0"/>
                </a:lnTo>
                <a:lnTo>
                  <a:pt x="769804" y="0"/>
                </a:lnTo>
                <a:lnTo>
                  <a:pt x="1083263" y="54311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2757" y="3713664"/>
            <a:ext cx="2321560" cy="0"/>
          </a:xfrm>
          <a:custGeom>
            <a:avLst/>
            <a:gdLst/>
            <a:ahLst/>
            <a:cxnLst/>
            <a:rect l="l" t="t" r="r" b="b"/>
            <a:pathLst>
              <a:path w="2321559" h="0">
                <a:moveTo>
                  <a:pt x="0" y="0"/>
                </a:moveTo>
                <a:lnTo>
                  <a:pt x="2320976" y="0"/>
                </a:lnTo>
              </a:path>
            </a:pathLst>
          </a:custGeom>
          <a:ln w="35305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28951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0" y="58838"/>
                </a:lnTo>
                <a:lnTo>
                  <a:pt x="139432" y="0"/>
                </a:lnTo>
                <a:lnTo>
                  <a:pt x="11444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88416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24992" y="58838"/>
                </a:lnTo>
                <a:lnTo>
                  <a:pt x="0" y="0"/>
                </a:lnTo>
                <a:lnTo>
                  <a:pt x="13943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71939" y="4086561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18" y="1463640"/>
                </a:moveTo>
                <a:lnTo>
                  <a:pt x="51520" y="1463640"/>
                </a:lnTo>
                <a:lnTo>
                  <a:pt x="31475" y="1459539"/>
                </a:lnTo>
                <a:lnTo>
                  <a:pt x="15098" y="1448351"/>
                </a:lnTo>
                <a:lnTo>
                  <a:pt x="4051" y="1431746"/>
                </a:lnTo>
                <a:lnTo>
                  <a:pt x="0" y="1411395"/>
                </a:lnTo>
                <a:lnTo>
                  <a:pt x="0" y="52244"/>
                </a:lnTo>
                <a:lnTo>
                  <a:pt x="4065" y="31909"/>
                </a:lnTo>
                <a:lnTo>
                  <a:pt x="15124" y="15303"/>
                </a:lnTo>
                <a:lnTo>
                  <a:pt x="31475" y="4112"/>
                </a:lnTo>
                <a:lnTo>
                  <a:pt x="51520" y="0"/>
                </a:lnTo>
                <a:lnTo>
                  <a:pt x="566518" y="0"/>
                </a:lnTo>
                <a:lnTo>
                  <a:pt x="586593" y="4112"/>
                </a:lnTo>
                <a:lnTo>
                  <a:pt x="602981" y="15320"/>
                </a:lnTo>
                <a:lnTo>
                  <a:pt x="614020" y="31929"/>
                </a:lnTo>
                <a:lnTo>
                  <a:pt x="618067" y="52244"/>
                </a:lnTo>
                <a:lnTo>
                  <a:pt x="618067" y="209083"/>
                </a:lnTo>
                <a:lnTo>
                  <a:pt x="51454" y="209083"/>
                </a:lnTo>
                <a:lnTo>
                  <a:pt x="51454" y="313677"/>
                </a:lnTo>
                <a:lnTo>
                  <a:pt x="618067" y="313677"/>
                </a:lnTo>
                <a:lnTo>
                  <a:pt x="618067" y="418204"/>
                </a:lnTo>
                <a:lnTo>
                  <a:pt x="51454" y="418204"/>
                </a:lnTo>
                <a:lnTo>
                  <a:pt x="51454" y="522722"/>
                </a:lnTo>
                <a:lnTo>
                  <a:pt x="618067" y="522722"/>
                </a:lnTo>
                <a:lnTo>
                  <a:pt x="618067" y="903246"/>
                </a:lnTo>
                <a:lnTo>
                  <a:pt x="308971" y="903246"/>
                </a:lnTo>
                <a:lnTo>
                  <a:pt x="293184" y="906473"/>
                </a:lnTo>
                <a:lnTo>
                  <a:pt x="280286" y="915282"/>
                </a:lnTo>
                <a:lnTo>
                  <a:pt x="271586" y="928365"/>
                </a:lnTo>
                <a:lnTo>
                  <a:pt x="268395" y="944413"/>
                </a:lnTo>
                <a:lnTo>
                  <a:pt x="271594" y="960467"/>
                </a:lnTo>
                <a:lnTo>
                  <a:pt x="280303" y="973574"/>
                </a:lnTo>
                <a:lnTo>
                  <a:pt x="293205" y="982408"/>
                </a:lnTo>
                <a:lnTo>
                  <a:pt x="308971" y="985647"/>
                </a:lnTo>
                <a:lnTo>
                  <a:pt x="618067" y="985647"/>
                </a:lnTo>
                <a:lnTo>
                  <a:pt x="618067" y="1033148"/>
                </a:lnTo>
                <a:lnTo>
                  <a:pt x="308971" y="1033148"/>
                </a:lnTo>
                <a:lnTo>
                  <a:pt x="297079" y="1035587"/>
                </a:lnTo>
                <a:lnTo>
                  <a:pt x="287374" y="1042237"/>
                </a:lnTo>
                <a:lnTo>
                  <a:pt x="280832" y="1052098"/>
                </a:lnTo>
                <a:lnTo>
                  <a:pt x="278434" y="1064171"/>
                </a:lnTo>
                <a:lnTo>
                  <a:pt x="280834" y="1076269"/>
                </a:lnTo>
                <a:lnTo>
                  <a:pt x="287384" y="1086152"/>
                </a:lnTo>
                <a:lnTo>
                  <a:pt x="297079" y="1092808"/>
                </a:lnTo>
                <a:lnTo>
                  <a:pt x="308971" y="1095260"/>
                </a:lnTo>
                <a:lnTo>
                  <a:pt x="618067" y="1095260"/>
                </a:lnTo>
                <a:lnTo>
                  <a:pt x="618067" y="1411395"/>
                </a:lnTo>
                <a:lnTo>
                  <a:pt x="614014" y="1431749"/>
                </a:lnTo>
                <a:lnTo>
                  <a:pt x="602962" y="1448358"/>
                </a:lnTo>
                <a:lnTo>
                  <a:pt x="586575" y="1459547"/>
                </a:lnTo>
                <a:lnTo>
                  <a:pt x="566518" y="1463640"/>
                </a:lnTo>
                <a:close/>
              </a:path>
              <a:path w="618490" h="1463675">
                <a:moveTo>
                  <a:pt x="618067" y="313677"/>
                </a:moveTo>
                <a:lnTo>
                  <a:pt x="566480" y="313677"/>
                </a:lnTo>
                <a:lnTo>
                  <a:pt x="566480" y="209083"/>
                </a:lnTo>
                <a:lnTo>
                  <a:pt x="618067" y="209083"/>
                </a:lnTo>
                <a:lnTo>
                  <a:pt x="618067" y="313677"/>
                </a:lnTo>
                <a:close/>
              </a:path>
              <a:path w="618490" h="1463675">
                <a:moveTo>
                  <a:pt x="618067" y="522722"/>
                </a:moveTo>
                <a:lnTo>
                  <a:pt x="566480" y="522722"/>
                </a:lnTo>
                <a:lnTo>
                  <a:pt x="566480" y="418204"/>
                </a:lnTo>
                <a:lnTo>
                  <a:pt x="618067" y="418204"/>
                </a:lnTo>
                <a:lnTo>
                  <a:pt x="618067" y="522722"/>
                </a:lnTo>
                <a:close/>
              </a:path>
              <a:path w="618490" h="1463675">
                <a:moveTo>
                  <a:pt x="618067" y="985647"/>
                </a:moveTo>
                <a:lnTo>
                  <a:pt x="308971" y="985647"/>
                </a:lnTo>
                <a:lnTo>
                  <a:pt x="324785" y="982405"/>
                </a:lnTo>
                <a:lnTo>
                  <a:pt x="337706" y="973566"/>
                </a:lnTo>
                <a:lnTo>
                  <a:pt x="346419" y="960459"/>
                </a:lnTo>
                <a:lnTo>
                  <a:pt x="349615" y="944413"/>
                </a:lnTo>
                <a:lnTo>
                  <a:pt x="346417" y="928365"/>
                </a:lnTo>
                <a:lnTo>
                  <a:pt x="337701" y="915282"/>
                </a:lnTo>
                <a:lnTo>
                  <a:pt x="324781" y="906473"/>
                </a:lnTo>
                <a:lnTo>
                  <a:pt x="308971" y="903246"/>
                </a:lnTo>
                <a:lnTo>
                  <a:pt x="618067" y="903246"/>
                </a:lnTo>
                <a:lnTo>
                  <a:pt x="618067" y="985647"/>
                </a:lnTo>
                <a:close/>
              </a:path>
              <a:path w="618490" h="1463675">
                <a:moveTo>
                  <a:pt x="618067" y="1095260"/>
                </a:moveTo>
                <a:lnTo>
                  <a:pt x="308971" y="1095260"/>
                </a:lnTo>
                <a:lnTo>
                  <a:pt x="320890" y="1092808"/>
                </a:lnTo>
                <a:lnTo>
                  <a:pt x="330611" y="1086145"/>
                </a:lnTo>
                <a:lnTo>
                  <a:pt x="337169" y="1076267"/>
                </a:lnTo>
                <a:lnTo>
                  <a:pt x="339575" y="1064171"/>
                </a:lnTo>
                <a:lnTo>
                  <a:pt x="337168" y="1052094"/>
                </a:lnTo>
                <a:lnTo>
                  <a:pt x="330606" y="1042233"/>
                </a:lnTo>
                <a:lnTo>
                  <a:pt x="320878" y="1035585"/>
                </a:lnTo>
                <a:lnTo>
                  <a:pt x="308971" y="1033148"/>
                </a:lnTo>
                <a:lnTo>
                  <a:pt x="618067" y="1033148"/>
                </a:lnTo>
                <a:lnTo>
                  <a:pt x="618067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71939" y="1866054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18" y="1463630"/>
                </a:moveTo>
                <a:lnTo>
                  <a:pt x="51520" y="1463630"/>
                </a:lnTo>
                <a:lnTo>
                  <a:pt x="31475" y="1459531"/>
                </a:lnTo>
                <a:lnTo>
                  <a:pt x="15098" y="1448345"/>
                </a:lnTo>
                <a:lnTo>
                  <a:pt x="4051" y="1431740"/>
                </a:lnTo>
                <a:lnTo>
                  <a:pt x="0" y="1411385"/>
                </a:lnTo>
                <a:lnTo>
                  <a:pt x="0" y="52244"/>
                </a:lnTo>
                <a:lnTo>
                  <a:pt x="4067" y="31905"/>
                </a:lnTo>
                <a:lnTo>
                  <a:pt x="15098" y="15320"/>
                </a:lnTo>
                <a:lnTo>
                  <a:pt x="31475" y="4112"/>
                </a:lnTo>
                <a:lnTo>
                  <a:pt x="51520" y="0"/>
                </a:lnTo>
                <a:lnTo>
                  <a:pt x="566518" y="0"/>
                </a:lnTo>
                <a:lnTo>
                  <a:pt x="586595" y="4112"/>
                </a:lnTo>
                <a:lnTo>
                  <a:pt x="602983" y="15320"/>
                </a:lnTo>
                <a:lnTo>
                  <a:pt x="614021" y="31929"/>
                </a:lnTo>
                <a:lnTo>
                  <a:pt x="618067" y="52244"/>
                </a:lnTo>
                <a:lnTo>
                  <a:pt x="618067" y="209083"/>
                </a:lnTo>
                <a:lnTo>
                  <a:pt x="51454" y="209083"/>
                </a:lnTo>
                <a:lnTo>
                  <a:pt x="51454" y="313677"/>
                </a:lnTo>
                <a:lnTo>
                  <a:pt x="618067" y="313677"/>
                </a:lnTo>
                <a:lnTo>
                  <a:pt x="618067" y="418195"/>
                </a:lnTo>
                <a:lnTo>
                  <a:pt x="51454" y="418195"/>
                </a:lnTo>
                <a:lnTo>
                  <a:pt x="51454" y="522722"/>
                </a:lnTo>
                <a:lnTo>
                  <a:pt x="618067" y="522722"/>
                </a:lnTo>
                <a:lnTo>
                  <a:pt x="618067" y="903246"/>
                </a:lnTo>
                <a:lnTo>
                  <a:pt x="308971" y="903246"/>
                </a:lnTo>
                <a:lnTo>
                  <a:pt x="293184" y="906473"/>
                </a:lnTo>
                <a:lnTo>
                  <a:pt x="280286" y="915282"/>
                </a:lnTo>
                <a:lnTo>
                  <a:pt x="271586" y="928365"/>
                </a:lnTo>
                <a:lnTo>
                  <a:pt x="268395" y="944413"/>
                </a:lnTo>
                <a:lnTo>
                  <a:pt x="271594" y="960463"/>
                </a:lnTo>
                <a:lnTo>
                  <a:pt x="280303" y="973570"/>
                </a:lnTo>
                <a:lnTo>
                  <a:pt x="293205" y="982406"/>
                </a:lnTo>
                <a:lnTo>
                  <a:pt x="308971" y="985647"/>
                </a:lnTo>
                <a:lnTo>
                  <a:pt x="618067" y="985647"/>
                </a:lnTo>
                <a:lnTo>
                  <a:pt x="618067" y="1033148"/>
                </a:lnTo>
                <a:lnTo>
                  <a:pt x="308971" y="1033148"/>
                </a:lnTo>
                <a:lnTo>
                  <a:pt x="297079" y="1035587"/>
                </a:lnTo>
                <a:lnTo>
                  <a:pt x="287374" y="1042237"/>
                </a:lnTo>
                <a:lnTo>
                  <a:pt x="280832" y="1052098"/>
                </a:lnTo>
                <a:lnTo>
                  <a:pt x="278434" y="1064171"/>
                </a:lnTo>
                <a:lnTo>
                  <a:pt x="280834" y="1076265"/>
                </a:lnTo>
                <a:lnTo>
                  <a:pt x="287384" y="1086148"/>
                </a:lnTo>
                <a:lnTo>
                  <a:pt x="297079" y="1092807"/>
                </a:lnTo>
                <a:lnTo>
                  <a:pt x="308971" y="1095260"/>
                </a:lnTo>
                <a:lnTo>
                  <a:pt x="618067" y="1095260"/>
                </a:lnTo>
                <a:lnTo>
                  <a:pt x="618067" y="1411385"/>
                </a:lnTo>
                <a:lnTo>
                  <a:pt x="614014" y="1431743"/>
                </a:lnTo>
                <a:lnTo>
                  <a:pt x="602962" y="1448352"/>
                </a:lnTo>
                <a:lnTo>
                  <a:pt x="586575" y="1459539"/>
                </a:lnTo>
                <a:lnTo>
                  <a:pt x="566518" y="1463630"/>
                </a:lnTo>
                <a:close/>
              </a:path>
              <a:path w="618490" h="1463675">
                <a:moveTo>
                  <a:pt x="618067" y="313677"/>
                </a:moveTo>
                <a:lnTo>
                  <a:pt x="566480" y="313677"/>
                </a:lnTo>
                <a:lnTo>
                  <a:pt x="566480" y="209083"/>
                </a:lnTo>
                <a:lnTo>
                  <a:pt x="618067" y="209083"/>
                </a:lnTo>
                <a:lnTo>
                  <a:pt x="618067" y="313677"/>
                </a:lnTo>
                <a:close/>
              </a:path>
              <a:path w="618490" h="1463675">
                <a:moveTo>
                  <a:pt x="618067" y="522722"/>
                </a:moveTo>
                <a:lnTo>
                  <a:pt x="566480" y="522722"/>
                </a:lnTo>
                <a:lnTo>
                  <a:pt x="566480" y="418195"/>
                </a:lnTo>
                <a:lnTo>
                  <a:pt x="618067" y="418195"/>
                </a:lnTo>
                <a:lnTo>
                  <a:pt x="618067" y="522722"/>
                </a:lnTo>
                <a:close/>
              </a:path>
              <a:path w="618490" h="1463675">
                <a:moveTo>
                  <a:pt x="618067" y="985647"/>
                </a:moveTo>
                <a:lnTo>
                  <a:pt x="308971" y="985647"/>
                </a:lnTo>
                <a:lnTo>
                  <a:pt x="324785" y="982404"/>
                </a:lnTo>
                <a:lnTo>
                  <a:pt x="337706" y="973563"/>
                </a:lnTo>
                <a:lnTo>
                  <a:pt x="346419" y="960455"/>
                </a:lnTo>
                <a:lnTo>
                  <a:pt x="349615" y="944413"/>
                </a:lnTo>
                <a:lnTo>
                  <a:pt x="346417" y="928365"/>
                </a:lnTo>
                <a:lnTo>
                  <a:pt x="337701" y="915282"/>
                </a:lnTo>
                <a:lnTo>
                  <a:pt x="324781" y="906473"/>
                </a:lnTo>
                <a:lnTo>
                  <a:pt x="308971" y="903246"/>
                </a:lnTo>
                <a:lnTo>
                  <a:pt x="618067" y="903246"/>
                </a:lnTo>
                <a:lnTo>
                  <a:pt x="618067" y="985647"/>
                </a:lnTo>
                <a:close/>
              </a:path>
              <a:path w="618490" h="1463675">
                <a:moveTo>
                  <a:pt x="618067" y="1095260"/>
                </a:moveTo>
                <a:lnTo>
                  <a:pt x="308971" y="1095260"/>
                </a:lnTo>
                <a:lnTo>
                  <a:pt x="320890" y="1092807"/>
                </a:lnTo>
                <a:lnTo>
                  <a:pt x="330611" y="1086141"/>
                </a:lnTo>
                <a:lnTo>
                  <a:pt x="337169" y="1076263"/>
                </a:lnTo>
                <a:lnTo>
                  <a:pt x="339575" y="1064171"/>
                </a:lnTo>
                <a:lnTo>
                  <a:pt x="337168" y="1052090"/>
                </a:lnTo>
                <a:lnTo>
                  <a:pt x="330606" y="1042230"/>
                </a:lnTo>
                <a:lnTo>
                  <a:pt x="320878" y="1035584"/>
                </a:lnTo>
                <a:lnTo>
                  <a:pt x="308971" y="1033148"/>
                </a:lnTo>
                <a:lnTo>
                  <a:pt x="618067" y="1033148"/>
                </a:lnTo>
                <a:lnTo>
                  <a:pt x="618067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08509" y="2976315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08" y="1463640"/>
                </a:moveTo>
                <a:lnTo>
                  <a:pt x="51511" y="1463640"/>
                </a:lnTo>
                <a:lnTo>
                  <a:pt x="31467" y="1459539"/>
                </a:lnTo>
                <a:lnTo>
                  <a:pt x="15093" y="1448351"/>
                </a:lnTo>
                <a:lnTo>
                  <a:pt x="4050" y="1431746"/>
                </a:lnTo>
                <a:lnTo>
                  <a:pt x="0" y="1411395"/>
                </a:lnTo>
                <a:lnTo>
                  <a:pt x="0" y="52244"/>
                </a:lnTo>
                <a:lnTo>
                  <a:pt x="4063" y="31909"/>
                </a:lnTo>
                <a:lnTo>
                  <a:pt x="15119" y="15303"/>
                </a:lnTo>
                <a:lnTo>
                  <a:pt x="31467" y="4112"/>
                </a:lnTo>
                <a:lnTo>
                  <a:pt x="51511" y="0"/>
                </a:lnTo>
                <a:lnTo>
                  <a:pt x="566508" y="0"/>
                </a:lnTo>
                <a:lnTo>
                  <a:pt x="586584" y="4112"/>
                </a:lnTo>
                <a:lnTo>
                  <a:pt x="602971" y="15320"/>
                </a:lnTo>
                <a:lnTo>
                  <a:pt x="614011" y="31929"/>
                </a:lnTo>
                <a:lnTo>
                  <a:pt x="618058" y="52244"/>
                </a:lnTo>
                <a:lnTo>
                  <a:pt x="618058" y="209083"/>
                </a:lnTo>
                <a:lnTo>
                  <a:pt x="51444" y="209083"/>
                </a:lnTo>
                <a:lnTo>
                  <a:pt x="51444" y="313677"/>
                </a:lnTo>
                <a:lnTo>
                  <a:pt x="618058" y="313677"/>
                </a:lnTo>
                <a:lnTo>
                  <a:pt x="618058" y="418204"/>
                </a:lnTo>
                <a:lnTo>
                  <a:pt x="51444" y="418204"/>
                </a:lnTo>
                <a:lnTo>
                  <a:pt x="51444" y="522722"/>
                </a:lnTo>
                <a:lnTo>
                  <a:pt x="618058" y="522722"/>
                </a:lnTo>
                <a:lnTo>
                  <a:pt x="618058" y="903246"/>
                </a:lnTo>
                <a:lnTo>
                  <a:pt x="308962" y="903246"/>
                </a:lnTo>
                <a:lnTo>
                  <a:pt x="293179" y="906473"/>
                </a:lnTo>
                <a:lnTo>
                  <a:pt x="280280" y="915282"/>
                </a:lnTo>
                <a:lnTo>
                  <a:pt x="271578" y="928365"/>
                </a:lnTo>
                <a:lnTo>
                  <a:pt x="268385" y="944413"/>
                </a:lnTo>
                <a:lnTo>
                  <a:pt x="271582" y="960463"/>
                </a:lnTo>
                <a:lnTo>
                  <a:pt x="280289" y="973570"/>
                </a:lnTo>
                <a:lnTo>
                  <a:pt x="293189" y="982406"/>
                </a:lnTo>
                <a:lnTo>
                  <a:pt x="308962" y="985647"/>
                </a:lnTo>
                <a:lnTo>
                  <a:pt x="618058" y="985647"/>
                </a:lnTo>
                <a:lnTo>
                  <a:pt x="618058" y="1033148"/>
                </a:lnTo>
                <a:lnTo>
                  <a:pt x="308962" y="1033148"/>
                </a:lnTo>
                <a:lnTo>
                  <a:pt x="297070" y="1035587"/>
                </a:lnTo>
                <a:lnTo>
                  <a:pt x="287364" y="1042237"/>
                </a:lnTo>
                <a:lnTo>
                  <a:pt x="280823" y="1052098"/>
                </a:lnTo>
                <a:lnTo>
                  <a:pt x="278425" y="1064171"/>
                </a:lnTo>
                <a:lnTo>
                  <a:pt x="280824" y="1076265"/>
                </a:lnTo>
                <a:lnTo>
                  <a:pt x="287374" y="1086148"/>
                </a:lnTo>
                <a:lnTo>
                  <a:pt x="297070" y="1092807"/>
                </a:lnTo>
                <a:lnTo>
                  <a:pt x="308962" y="1095260"/>
                </a:lnTo>
                <a:lnTo>
                  <a:pt x="618058" y="1095260"/>
                </a:lnTo>
                <a:lnTo>
                  <a:pt x="618058" y="1411395"/>
                </a:lnTo>
                <a:lnTo>
                  <a:pt x="614004" y="1431749"/>
                </a:lnTo>
                <a:lnTo>
                  <a:pt x="602952" y="1448358"/>
                </a:lnTo>
                <a:lnTo>
                  <a:pt x="586566" y="1459547"/>
                </a:lnTo>
                <a:lnTo>
                  <a:pt x="566508" y="1463640"/>
                </a:lnTo>
                <a:close/>
              </a:path>
              <a:path w="618490" h="1463675">
                <a:moveTo>
                  <a:pt x="618058" y="313677"/>
                </a:moveTo>
                <a:lnTo>
                  <a:pt x="566480" y="313677"/>
                </a:lnTo>
                <a:lnTo>
                  <a:pt x="566480" y="209083"/>
                </a:lnTo>
                <a:lnTo>
                  <a:pt x="618058" y="209083"/>
                </a:lnTo>
                <a:lnTo>
                  <a:pt x="618058" y="313677"/>
                </a:lnTo>
                <a:close/>
              </a:path>
              <a:path w="618490" h="1463675">
                <a:moveTo>
                  <a:pt x="618058" y="522722"/>
                </a:moveTo>
                <a:lnTo>
                  <a:pt x="566480" y="522722"/>
                </a:lnTo>
                <a:lnTo>
                  <a:pt x="566480" y="418204"/>
                </a:lnTo>
                <a:lnTo>
                  <a:pt x="618058" y="418204"/>
                </a:lnTo>
                <a:lnTo>
                  <a:pt x="618058" y="522722"/>
                </a:lnTo>
                <a:close/>
              </a:path>
              <a:path w="618490" h="1463675">
                <a:moveTo>
                  <a:pt x="618058" y="985647"/>
                </a:moveTo>
                <a:lnTo>
                  <a:pt x="308962" y="985647"/>
                </a:lnTo>
                <a:lnTo>
                  <a:pt x="324774" y="982405"/>
                </a:lnTo>
                <a:lnTo>
                  <a:pt x="337694" y="973566"/>
                </a:lnTo>
                <a:lnTo>
                  <a:pt x="346408" y="960459"/>
                </a:lnTo>
                <a:lnTo>
                  <a:pt x="349605" y="944413"/>
                </a:lnTo>
                <a:lnTo>
                  <a:pt x="346408" y="928365"/>
                </a:lnTo>
                <a:lnTo>
                  <a:pt x="337692" y="915282"/>
                </a:lnTo>
                <a:lnTo>
                  <a:pt x="324772" y="906473"/>
                </a:lnTo>
                <a:lnTo>
                  <a:pt x="308962" y="903246"/>
                </a:lnTo>
                <a:lnTo>
                  <a:pt x="618058" y="903246"/>
                </a:lnTo>
                <a:lnTo>
                  <a:pt x="618058" y="985647"/>
                </a:lnTo>
                <a:close/>
              </a:path>
              <a:path w="618490" h="1463675">
                <a:moveTo>
                  <a:pt x="618058" y="1095260"/>
                </a:moveTo>
                <a:lnTo>
                  <a:pt x="308962" y="1095260"/>
                </a:lnTo>
                <a:lnTo>
                  <a:pt x="320884" y="1092807"/>
                </a:lnTo>
                <a:lnTo>
                  <a:pt x="330605" y="1086141"/>
                </a:lnTo>
                <a:lnTo>
                  <a:pt x="337161" y="1076263"/>
                </a:lnTo>
                <a:lnTo>
                  <a:pt x="339566" y="1064171"/>
                </a:lnTo>
                <a:lnTo>
                  <a:pt x="337160" y="1052090"/>
                </a:lnTo>
                <a:lnTo>
                  <a:pt x="330600" y="1042230"/>
                </a:lnTo>
                <a:lnTo>
                  <a:pt x="320872" y="1035584"/>
                </a:lnTo>
                <a:lnTo>
                  <a:pt x="308962" y="1033148"/>
                </a:lnTo>
                <a:lnTo>
                  <a:pt x="618058" y="1033148"/>
                </a:lnTo>
                <a:lnTo>
                  <a:pt x="618058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76209" y="2879677"/>
            <a:ext cx="1151890" cy="684530"/>
          </a:xfrm>
          <a:custGeom>
            <a:avLst/>
            <a:gdLst/>
            <a:ahLst/>
            <a:cxnLst/>
            <a:rect l="l" t="t" r="r" b="b"/>
            <a:pathLst>
              <a:path w="1151890" h="684529">
                <a:moveTo>
                  <a:pt x="0" y="655164"/>
                </a:moveTo>
                <a:lnTo>
                  <a:pt x="1134712" y="0"/>
                </a:lnTo>
                <a:lnTo>
                  <a:pt x="1151382" y="28872"/>
                </a:lnTo>
                <a:lnTo>
                  <a:pt x="16670" y="684036"/>
                </a:lnTo>
                <a:lnTo>
                  <a:pt x="0" y="655164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92082" y="347413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150159" y="101907"/>
                </a:moveTo>
                <a:lnTo>
                  <a:pt x="0" y="120655"/>
                </a:lnTo>
                <a:lnTo>
                  <a:pt x="91326" y="0"/>
                </a:lnTo>
                <a:lnTo>
                  <a:pt x="99098" y="63444"/>
                </a:lnTo>
                <a:lnTo>
                  <a:pt x="150159" y="101907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58396" y="284171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58832" y="120662"/>
                </a:moveTo>
                <a:lnTo>
                  <a:pt x="51056" y="57210"/>
                </a:lnTo>
                <a:lnTo>
                  <a:pt x="0" y="18754"/>
                </a:lnTo>
                <a:lnTo>
                  <a:pt x="150155" y="0"/>
                </a:lnTo>
                <a:lnTo>
                  <a:pt x="58832" y="120662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69470" y="3878659"/>
            <a:ext cx="1151890" cy="684530"/>
          </a:xfrm>
          <a:custGeom>
            <a:avLst/>
            <a:gdLst/>
            <a:ahLst/>
            <a:cxnLst/>
            <a:rect l="l" t="t" r="r" b="b"/>
            <a:pathLst>
              <a:path w="1151890" h="684529">
                <a:moveTo>
                  <a:pt x="16670" y="0"/>
                </a:moveTo>
                <a:lnTo>
                  <a:pt x="1151382" y="655164"/>
                </a:lnTo>
                <a:lnTo>
                  <a:pt x="1134712" y="684036"/>
                </a:lnTo>
                <a:lnTo>
                  <a:pt x="0" y="28872"/>
                </a:lnTo>
                <a:lnTo>
                  <a:pt x="16670" y="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92789" y="383579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91322" y="120662"/>
                </a:moveTo>
                <a:lnTo>
                  <a:pt x="0" y="0"/>
                </a:lnTo>
                <a:lnTo>
                  <a:pt x="150155" y="18754"/>
                </a:lnTo>
                <a:lnTo>
                  <a:pt x="99098" y="57210"/>
                </a:lnTo>
                <a:lnTo>
                  <a:pt x="91322" y="120662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753087" y="4478606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0" y="101907"/>
                </a:moveTo>
                <a:lnTo>
                  <a:pt x="51060" y="63444"/>
                </a:lnTo>
                <a:lnTo>
                  <a:pt x="58832" y="0"/>
                </a:lnTo>
                <a:lnTo>
                  <a:pt x="150159" y="120655"/>
                </a:lnTo>
                <a:lnTo>
                  <a:pt x="0" y="101907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9865" y="3713664"/>
            <a:ext cx="2321560" cy="0"/>
          </a:xfrm>
          <a:custGeom>
            <a:avLst/>
            <a:gdLst/>
            <a:ahLst/>
            <a:cxnLst/>
            <a:rect l="l" t="t" r="r" b="b"/>
            <a:pathLst>
              <a:path w="2321560" h="0">
                <a:moveTo>
                  <a:pt x="2320976" y="0"/>
                </a:moveTo>
                <a:lnTo>
                  <a:pt x="0" y="0"/>
                </a:lnTo>
              </a:path>
            </a:pathLst>
          </a:custGeom>
          <a:ln w="35305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85215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139432" y="58838"/>
                </a:lnTo>
                <a:lnTo>
                  <a:pt x="0" y="0"/>
                </a:lnTo>
                <a:lnTo>
                  <a:pt x="2499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25751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114440" y="58838"/>
                </a:lnTo>
                <a:lnTo>
                  <a:pt x="139432" y="0"/>
                </a:lnTo>
                <a:lnTo>
                  <a:pt x="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63597" y="4086561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89" h="1463675">
                <a:moveTo>
                  <a:pt x="51549" y="1463640"/>
                </a:moveTo>
                <a:lnTo>
                  <a:pt x="566547" y="1463640"/>
                </a:lnTo>
                <a:lnTo>
                  <a:pt x="586591" y="1459539"/>
                </a:lnTo>
                <a:lnTo>
                  <a:pt x="602969" y="1448351"/>
                </a:lnTo>
                <a:lnTo>
                  <a:pt x="614015" y="1431746"/>
                </a:lnTo>
                <a:lnTo>
                  <a:pt x="618067" y="1411395"/>
                </a:lnTo>
                <a:lnTo>
                  <a:pt x="618067" y="52244"/>
                </a:lnTo>
                <a:lnTo>
                  <a:pt x="614002" y="31909"/>
                </a:lnTo>
                <a:lnTo>
                  <a:pt x="602943" y="15303"/>
                </a:lnTo>
                <a:lnTo>
                  <a:pt x="586591" y="4112"/>
                </a:lnTo>
                <a:lnTo>
                  <a:pt x="566547" y="0"/>
                </a:lnTo>
                <a:lnTo>
                  <a:pt x="51549" y="0"/>
                </a:lnTo>
                <a:lnTo>
                  <a:pt x="31474" y="4112"/>
                </a:lnTo>
                <a:lnTo>
                  <a:pt x="15086" y="15320"/>
                </a:lnTo>
                <a:lnTo>
                  <a:pt x="4046" y="31929"/>
                </a:lnTo>
                <a:lnTo>
                  <a:pt x="0" y="52244"/>
                </a:lnTo>
                <a:lnTo>
                  <a:pt x="0" y="209083"/>
                </a:lnTo>
                <a:lnTo>
                  <a:pt x="566613" y="209083"/>
                </a:lnTo>
                <a:lnTo>
                  <a:pt x="566613" y="313677"/>
                </a:lnTo>
                <a:lnTo>
                  <a:pt x="0" y="313677"/>
                </a:lnTo>
                <a:lnTo>
                  <a:pt x="0" y="418204"/>
                </a:lnTo>
                <a:lnTo>
                  <a:pt x="566613" y="418204"/>
                </a:lnTo>
                <a:lnTo>
                  <a:pt x="566613" y="522722"/>
                </a:lnTo>
                <a:lnTo>
                  <a:pt x="0" y="522722"/>
                </a:lnTo>
                <a:lnTo>
                  <a:pt x="0" y="903246"/>
                </a:lnTo>
                <a:lnTo>
                  <a:pt x="309095" y="903246"/>
                </a:lnTo>
                <a:lnTo>
                  <a:pt x="324883" y="906473"/>
                </a:lnTo>
                <a:lnTo>
                  <a:pt x="337781" y="915282"/>
                </a:lnTo>
                <a:lnTo>
                  <a:pt x="346481" y="928365"/>
                </a:lnTo>
                <a:lnTo>
                  <a:pt x="349672" y="944413"/>
                </a:lnTo>
                <a:lnTo>
                  <a:pt x="346473" y="960467"/>
                </a:lnTo>
                <a:lnTo>
                  <a:pt x="337763" y="973574"/>
                </a:lnTo>
                <a:lnTo>
                  <a:pt x="324861" y="982408"/>
                </a:lnTo>
                <a:lnTo>
                  <a:pt x="309095" y="985647"/>
                </a:lnTo>
                <a:lnTo>
                  <a:pt x="0" y="985647"/>
                </a:lnTo>
                <a:lnTo>
                  <a:pt x="0" y="1033148"/>
                </a:lnTo>
                <a:lnTo>
                  <a:pt x="309095" y="1033148"/>
                </a:lnTo>
                <a:lnTo>
                  <a:pt x="320987" y="1035587"/>
                </a:lnTo>
                <a:lnTo>
                  <a:pt x="330693" y="1042237"/>
                </a:lnTo>
                <a:lnTo>
                  <a:pt x="337235" y="1052098"/>
                </a:lnTo>
                <a:lnTo>
                  <a:pt x="339632" y="1064171"/>
                </a:lnTo>
                <a:lnTo>
                  <a:pt x="337233" y="1076269"/>
                </a:lnTo>
                <a:lnTo>
                  <a:pt x="330683" y="1086152"/>
                </a:lnTo>
                <a:lnTo>
                  <a:pt x="320987" y="1092808"/>
                </a:lnTo>
                <a:lnTo>
                  <a:pt x="309095" y="1095260"/>
                </a:lnTo>
                <a:lnTo>
                  <a:pt x="0" y="1095260"/>
                </a:lnTo>
                <a:lnTo>
                  <a:pt x="0" y="1411395"/>
                </a:lnTo>
                <a:lnTo>
                  <a:pt x="4053" y="1431749"/>
                </a:lnTo>
                <a:lnTo>
                  <a:pt x="15105" y="1448358"/>
                </a:lnTo>
                <a:lnTo>
                  <a:pt x="31491" y="1459547"/>
                </a:lnTo>
                <a:lnTo>
                  <a:pt x="51549" y="1463640"/>
                </a:lnTo>
                <a:close/>
              </a:path>
              <a:path w="618489" h="1463675">
                <a:moveTo>
                  <a:pt x="0" y="313677"/>
                </a:moveTo>
                <a:lnTo>
                  <a:pt x="51587" y="313677"/>
                </a:lnTo>
                <a:lnTo>
                  <a:pt x="51587" y="209083"/>
                </a:lnTo>
                <a:lnTo>
                  <a:pt x="0" y="209083"/>
                </a:lnTo>
                <a:lnTo>
                  <a:pt x="0" y="313677"/>
                </a:lnTo>
                <a:close/>
              </a:path>
              <a:path w="618489" h="1463675">
                <a:moveTo>
                  <a:pt x="0" y="522722"/>
                </a:moveTo>
                <a:lnTo>
                  <a:pt x="51587" y="522722"/>
                </a:lnTo>
                <a:lnTo>
                  <a:pt x="51587" y="418204"/>
                </a:lnTo>
                <a:lnTo>
                  <a:pt x="0" y="418204"/>
                </a:lnTo>
                <a:lnTo>
                  <a:pt x="0" y="522722"/>
                </a:lnTo>
                <a:close/>
              </a:path>
              <a:path w="618489" h="1463675">
                <a:moveTo>
                  <a:pt x="0" y="985647"/>
                </a:moveTo>
                <a:lnTo>
                  <a:pt x="309095" y="985647"/>
                </a:lnTo>
                <a:lnTo>
                  <a:pt x="293282" y="982405"/>
                </a:lnTo>
                <a:lnTo>
                  <a:pt x="280361" y="973566"/>
                </a:lnTo>
                <a:lnTo>
                  <a:pt x="271648" y="960459"/>
                </a:lnTo>
                <a:lnTo>
                  <a:pt x="268452" y="944413"/>
                </a:lnTo>
                <a:lnTo>
                  <a:pt x="271650" y="928365"/>
                </a:lnTo>
                <a:lnTo>
                  <a:pt x="280366" y="915282"/>
                </a:lnTo>
                <a:lnTo>
                  <a:pt x="293286" y="906473"/>
                </a:lnTo>
                <a:lnTo>
                  <a:pt x="309095" y="903246"/>
                </a:lnTo>
                <a:lnTo>
                  <a:pt x="0" y="903246"/>
                </a:lnTo>
                <a:lnTo>
                  <a:pt x="0" y="985647"/>
                </a:lnTo>
                <a:close/>
              </a:path>
              <a:path w="618489" h="1463675">
                <a:moveTo>
                  <a:pt x="0" y="1095260"/>
                </a:moveTo>
                <a:lnTo>
                  <a:pt x="309095" y="1095260"/>
                </a:lnTo>
                <a:lnTo>
                  <a:pt x="297177" y="1092808"/>
                </a:lnTo>
                <a:lnTo>
                  <a:pt x="287456" y="1086145"/>
                </a:lnTo>
                <a:lnTo>
                  <a:pt x="280898" y="1076267"/>
                </a:lnTo>
                <a:lnTo>
                  <a:pt x="278491" y="1064171"/>
                </a:lnTo>
                <a:lnTo>
                  <a:pt x="280898" y="1052094"/>
                </a:lnTo>
                <a:lnTo>
                  <a:pt x="287460" y="1042233"/>
                </a:lnTo>
                <a:lnTo>
                  <a:pt x="297189" y="1035585"/>
                </a:lnTo>
                <a:lnTo>
                  <a:pt x="309095" y="1033148"/>
                </a:lnTo>
                <a:lnTo>
                  <a:pt x="0" y="1033148"/>
                </a:lnTo>
                <a:lnTo>
                  <a:pt x="0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63597" y="1866054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89" h="1463675">
                <a:moveTo>
                  <a:pt x="51549" y="1463630"/>
                </a:moveTo>
                <a:lnTo>
                  <a:pt x="566547" y="1463630"/>
                </a:lnTo>
                <a:lnTo>
                  <a:pt x="586591" y="1459531"/>
                </a:lnTo>
                <a:lnTo>
                  <a:pt x="602969" y="1448345"/>
                </a:lnTo>
                <a:lnTo>
                  <a:pt x="614015" y="1431740"/>
                </a:lnTo>
                <a:lnTo>
                  <a:pt x="618067" y="1411385"/>
                </a:lnTo>
                <a:lnTo>
                  <a:pt x="618067" y="52244"/>
                </a:lnTo>
                <a:lnTo>
                  <a:pt x="613999" y="31905"/>
                </a:lnTo>
                <a:lnTo>
                  <a:pt x="602969" y="15320"/>
                </a:lnTo>
                <a:lnTo>
                  <a:pt x="586591" y="4112"/>
                </a:lnTo>
                <a:lnTo>
                  <a:pt x="566547" y="0"/>
                </a:lnTo>
                <a:lnTo>
                  <a:pt x="51549" y="0"/>
                </a:lnTo>
                <a:lnTo>
                  <a:pt x="31472" y="4112"/>
                </a:lnTo>
                <a:lnTo>
                  <a:pt x="15084" y="15320"/>
                </a:lnTo>
                <a:lnTo>
                  <a:pt x="4046" y="31929"/>
                </a:lnTo>
                <a:lnTo>
                  <a:pt x="0" y="52244"/>
                </a:lnTo>
                <a:lnTo>
                  <a:pt x="0" y="209083"/>
                </a:lnTo>
                <a:lnTo>
                  <a:pt x="566613" y="209083"/>
                </a:lnTo>
                <a:lnTo>
                  <a:pt x="566613" y="313677"/>
                </a:lnTo>
                <a:lnTo>
                  <a:pt x="0" y="313677"/>
                </a:lnTo>
                <a:lnTo>
                  <a:pt x="0" y="418195"/>
                </a:lnTo>
                <a:lnTo>
                  <a:pt x="566613" y="418195"/>
                </a:lnTo>
                <a:lnTo>
                  <a:pt x="566613" y="522722"/>
                </a:lnTo>
                <a:lnTo>
                  <a:pt x="0" y="522722"/>
                </a:lnTo>
                <a:lnTo>
                  <a:pt x="0" y="903246"/>
                </a:lnTo>
                <a:lnTo>
                  <a:pt x="309095" y="903246"/>
                </a:lnTo>
                <a:lnTo>
                  <a:pt x="324883" y="906473"/>
                </a:lnTo>
                <a:lnTo>
                  <a:pt x="337781" y="915282"/>
                </a:lnTo>
                <a:lnTo>
                  <a:pt x="346481" y="928365"/>
                </a:lnTo>
                <a:lnTo>
                  <a:pt x="349672" y="944413"/>
                </a:lnTo>
                <a:lnTo>
                  <a:pt x="346473" y="960463"/>
                </a:lnTo>
                <a:lnTo>
                  <a:pt x="337763" y="973570"/>
                </a:lnTo>
                <a:lnTo>
                  <a:pt x="324861" y="982406"/>
                </a:lnTo>
                <a:lnTo>
                  <a:pt x="309095" y="985647"/>
                </a:lnTo>
                <a:lnTo>
                  <a:pt x="0" y="985647"/>
                </a:lnTo>
                <a:lnTo>
                  <a:pt x="0" y="1033148"/>
                </a:lnTo>
                <a:lnTo>
                  <a:pt x="309095" y="1033148"/>
                </a:lnTo>
                <a:lnTo>
                  <a:pt x="320987" y="1035587"/>
                </a:lnTo>
                <a:lnTo>
                  <a:pt x="330693" y="1042237"/>
                </a:lnTo>
                <a:lnTo>
                  <a:pt x="337235" y="1052098"/>
                </a:lnTo>
                <a:lnTo>
                  <a:pt x="339632" y="1064171"/>
                </a:lnTo>
                <a:lnTo>
                  <a:pt x="337233" y="1076265"/>
                </a:lnTo>
                <a:lnTo>
                  <a:pt x="330683" y="1086148"/>
                </a:lnTo>
                <a:lnTo>
                  <a:pt x="320987" y="1092807"/>
                </a:lnTo>
                <a:lnTo>
                  <a:pt x="309095" y="1095260"/>
                </a:lnTo>
                <a:lnTo>
                  <a:pt x="0" y="1095260"/>
                </a:lnTo>
                <a:lnTo>
                  <a:pt x="0" y="1411385"/>
                </a:lnTo>
                <a:lnTo>
                  <a:pt x="4053" y="1431743"/>
                </a:lnTo>
                <a:lnTo>
                  <a:pt x="15105" y="1448352"/>
                </a:lnTo>
                <a:lnTo>
                  <a:pt x="31491" y="1459539"/>
                </a:lnTo>
                <a:lnTo>
                  <a:pt x="51549" y="1463630"/>
                </a:lnTo>
                <a:close/>
              </a:path>
              <a:path w="618489" h="1463675">
                <a:moveTo>
                  <a:pt x="0" y="313677"/>
                </a:moveTo>
                <a:lnTo>
                  <a:pt x="51587" y="313677"/>
                </a:lnTo>
                <a:lnTo>
                  <a:pt x="51587" y="209083"/>
                </a:lnTo>
                <a:lnTo>
                  <a:pt x="0" y="209083"/>
                </a:lnTo>
                <a:lnTo>
                  <a:pt x="0" y="313677"/>
                </a:lnTo>
                <a:close/>
              </a:path>
              <a:path w="618489" h="1463675">
                <a:moveTo>
                  <a:pt x="0" y="522722"/>
                </a:moveTo>
                <a:lnTo>
                  <a:pt x="51587" y="522722"/>
                </a:lnTo>
                <a:lnTo>
                  <a:pt x="51587" y="418195"/>
                </a:lnTo>
                <a:lnTo>
                  <a:pt x="0" y="418195"/>
                </a:lnTo>
                <a:lnTo>
                  <a:pt x="0" y="522722"/>
                </a:lnTo>
                <a:close/>
              </a:path>
              <a:path w="618489" h="1463675">
                <a:moveTo>
                  <a:pt x="0" y="985647"/>
                </a:moveTo>
                <a:lnTo>
                  <a:pt x="309095" y="985647"/>
                </a:lnTo>
                <a:lnTo>
                  <a:pt x="293282" y="982404"/>
                </a:lnTo>
                <a:lnTo>
                  <a:pt x="280361" y="973563"/>
                </a:lnTo>
                <a:lnTo>
                  <a:pt x="271648" y="960455"/>
                </a:lnTo>
                <a:lnTo>
                  <a:pt x="268452" y="944413"/>
                </a:lnTo>
                <a:lnTo>
                  <a:pt x="271650" y="928365"/>
                </a:lnTo>
                <a:lnTo>
                  <a:pt x="280366" y="915282"/>
                </a:lnTo>
                <a:lnTo>
                  <a:pt x="293286" y="906473"/>
                </a:lnTo>
                <a:lnTo>
                  <a:pt x="309095" y="903246"/>
                </a:lnTo>
                <a:lnTo>
                  <a:pt x="0" y="903246"/>
                </a:lnTo>
                <a:lnTo>
                  <a:pt x="0" y="985647"/>
                </a:lnTo>
                <a:close/>
              </a:path>
              <a:path w="618489" h="1463675">
                <a:moveTo>
                  <a:pt x="0" y="1095260"/>
                </a:moveTo>
                <a:lnTo>
                  <a:pt x="309095" y="1095260"/>
                </a:lnTo>
                <a:lnTo>
                  <a:pt x="297177" y="1092807"/>
                </a:lnTo>
                <a:lnTo>
                  <a:pt x="287456" y="1086141"/>
                </a:lnTo>
                <a:lnTo>
                  <a:pt x="280898" y="1076263"/>
                </a:lnTo>
                <a:lnTo>
                  <a:pt x="278491" y="1064171"/>
                </a:lnTo>
                <a:lnTo>
                  <a:pt x="280898" y="1052090"/>
                </a:lnTo>
                <a:lnTo>
                  <a:pt x="287460" y="1042230"/>
                </a:lnTo>
                <a:lnTo>
                  <a:pt x="297189" y="1035584"/>
                </a:lnTo>
                <a:lnTo>
                  <a:pt x="309095" y="1033148"/>
                </a:lnTo>
                <a:lnTo>
                  <a:pt x="0" y="1033148"/>
                </a:lnTo>
                <a:lnTo>
                  <a:pt x="0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27028" y="2976315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47" y="1463640"/>
                </a:moveTo>
                <a:lnTo>
                  <a:pt x="51549" y="1463640"/>
                </a:lnTo>
                <a:lnTo>
                  <a:pt x="31480" y="1459539"/>
                </a:lnTo>
                <a:lnTo>
                  <a:pt x="15100" y="1448351"/>
                </a:lnTo>
                <a:lnTo>
                  <a:pt x="4053" y="1431746"/>
                </a:lnTo>
                <a:lnTo>
                  <a:pt x="0" y="1411395"/>
                </a:lnTo>
                <a:lnTo>
                  <a:pt x="0" y="52244"/>
                </a:lnTo>
                <a:lnTo>
                  <a:pt x="4050" y="31909"/>
                </a:lnTo>
                <a:lnTo>
                  <a:pt x="15098" y="15303"/>
                </a:lnTo>
                <a:lnTo>
                  <a:pt x="31483" y="4106"/>
                </a:lnTo>
                <a:lnTo>
                  <a:pt x="51549" y="0"/>
                </a:lnTo>
                <a:lnTo>
                  <a:pt x="566547" y="0"/>
                </a:lnTo>
                <a:lnTo>
                  <a:pt x="586591" y="4112"/>
                </a:lnTo>
                <a:lnTo>
                  <a:pt x="602969" y="15320"/>
                </a:lnTo>
                <a:lnTo>
                  <a:pt x="614015" y="31929"/>
                </a:lnTo>
                <a:lnTo>
                  <a:pt x="618067" y="52244"/>
                </a:lnTo>
                <a:lnTo>
                  <a:pt x="618067" y="209083"/>
                </a:lnTo>
                <a:lnTo>
                  <a:pt x="51615" y="209083"/>
                </a:lnTo>
                <a:lnTo>
                  <a:pt x="51615" y="313677"/>
                </a:lnTo>
                <a:lnTo>
                  <a:pt x="618067" y="313677"/>
                </a:lnTo>
                <a:lnTo>
                  <a:pt x="618067" y="418204"/>
                </a:lnTo>
                <a:lnTo>
                  <a:pt x="51615" y="418204"/>
                </a:lnTo>
                <a:lnTo>
                  <a:pt x="51615" y="522722"/>
                </a:lnTo>
                <a:lnTo>
                  <a:pt x="618067" y="522722"/>
                </a:lnTo>
                <a:lnTo>
                  <a:pt x="618067" y="903246"/>
                </a:lnTo>
                <a:lnTo>
                  <a:pt x="309124" y="903246"/>
                </a:lnTo>
                <a:lnTo>
                  <a:pt x="293314" y="906473"/>
                </a:lnTo>
                <a:lnTo>
                  <a:pt x="280394" y="915282"/>
                </a:lnTo>
                <a:lnTo>
                  <a:pt x="271678" y="928365"/>
                </a:lnTo>
                <a:lnTo>
                  <a:pt x="268481" y="944413"/>
                </a:lnTo>
                <a:lnTo>
                  <a:pt x="271678" y="960463"/>
                </a:lnTo>
                <a:lnTo>
                  <a:pt x="280394" y="973570"/>
                </a:lnTo>
                <a:lnTo>
                  <a:pt x="293314" y="982406"/>
                </a:lnTo>
                <a:lnTo>
                  <a:pt x="309124" y="985647"/>
                </a:lnTo>
                <a:lnTo>
                  <a:pt x="618067" y="985647"/>
                </a:lnTo>
                <a:lnTo>
                  <a:pt x="618067" y="1033148"/>
                </a:lnTo>
                <a:lnTo>
                  <a:pt x="309124" y="1033148"/>
                </a:lnTo>
                <a:lnTo>
                  <a:pt x="297214" y="1035587"/>
                </a:lnTo>
                <a:lnTo>
                  <a:pt x="287484" y="1042237"/>
                </a:lnTo>
                <a:lnTo>
                  <a:pt x="280925" y="1052098"/>
                </a:lnTo>
                <a:lnTo>
                  <a:pt x="278520" y="1064171"/>
                </a:lnTo>
                <a:lnTo>
                  <a:pt x="280927" y="1076265"/>
                </a:lnTo>
                <a:lnTo>
                  <a:pt x="287489" y="1086148"/>
                </a:lnTo>
                <a:lnTo>
                  <a:pt x="297217" y="1092815"/>
                </a:lnTo>
                <a:lnTo>
                  <a:pt x="309124" y="1095260"/>
                </a:lnTo>
                <a:lnTo>
                  <a:pt x="618067" y="1095260"/>
                </a:lnTo>
                <a:lnTo>
                  <a:pt x="618067" y="1411395"/>
                </a:lnTo>
                <a:lnTo>
                  <a:pt x="614014" y="1431749"/>
                </a:lnTo>
                <a:lnTo>
                  <a:pt x="602958" y="1448358"/>
                </a:lnTo>
                <a:lnTo>
                  <a:pt x="586591" y="1459539"/>
                </a:lnTo>
                <a:lnTo>
                  <a:pt x="566547" y="1463640"/>
                </a:lnTo>
                <a:close/>
              </a:path>
              <a:path w="618490" h="1463675">
                <a:moveTo>
                  <a:pt x="618067" y="313677"/>
                </a:moveTo>
                <a:lnTo>
                  <a:pt x="566642" y="313677"/>
                </a:lnTo>
                <a:lnTo>
                  <a:pt x="566642" y="209083"/>
                </a:lnTo>
                <a:lnTo>
                  <a:pt x="618067" y="209083"/>
                </a:lnTo>
                <a:lnTo>
                  <a:pt x="618067" y="313677"/>
                </a:lnTo>
                <a:close/>
              </a:path>
              <a:path w="618490" h="1463675">
                <a:moveTo>
                  <a:pt x="618067" y="522722"/>
                </a:moveTo>
                <a:lnTo>
                  <a:pt x="566642" y="522722"/>
                </a:lnTo>
                <a:lnTo>
                  <a:pt x="566642" y="418204"/>
                </a:lnTo>
                <a:lnTo>
                  <a:pt x="618067" y="418204"/>
                </a:lnTo>
                <a:lnTo>
                  <a:pt x="618067" y="522722"/>
                </a:lnTo>
                <a:close/>
              </a:path>
              <a:path w="618490" h="1463675">
                <a:moveTo>
                  <a:pt x="618067" y="985647"/>
                </a:moveTo>
                <a:lnTo>
                  <a:pt x="309124" y="985647"/>
                </a:lnTo>
                <a:lnTo>
                  <a:pt x="324903" y="982405"/>
                </a:lnTo>
                <a:lnTo>
                  <a:pt x="337802" y="973566"/>
                </a:lnTo>
                <a:lnTo>
                  <a:pt x="346507" y="960459"/>
                </a:lnTo>
                <a:lnTo>
                  <a:pt x="349700" y="944413"/>
                </a:lnTo>
                <a:lnTo>
                  <a:pt x="346509" y="928365"/>
                </a:lnTo>
                <a:lnTo>
                  <a:pt x="337810" y="915282"/>
                </a:lnTo>
                <a:lnTo>
                  <a:pt x="324911" y="906473"/>
                </a:lnTo>
                <a:lnTo>
                  <a:pt x="309124" y="903246"/>
                </a:lnTo>
                <a:lnTo>
                  <a:pt x="618067" y="903246"/>
                </a:lnTo>
                <a:lnTo>
                  <a:pt x="618067" y="985647"/>
                </a:lnTo>
                <a:close/>
              </a:path>
              <a:path w="618490" h="1463675">
                <a:moveTo>
                  <a:pt x="618067" y="1095260"/>
                </a:moveTo>
                <a:lnTo>
                  <a:pt x="309124" y="1095260"/>
                </a:lnTo>
                <a:lnTo>
                  <a:pt x="321016" y="1092807"/>
                </a:lnTo>
                <a:lnTo>
                  <a:pt x="330722" y="1086141"/>
                </a:lnTo>
                <a:lnTo>
                  <a:pt x="337263" y="1076263"/>
                </a:lnTo>
                <a:lnTo>
                  <a:pt x="339661" y="1064171"/>
                </a:lnTo>
                <a:lnTo>
                  <a:pt x="337258" y="1052090"/>
                </a:lnTo>
                <a:lnTo>
                  <a:pt x="330711" y="1042230"/>
                </a:lnTo>
                <a:lnTo>
                  <a:pt x="321003" y="1035584"/>
                </a:lnTo>
                <a:lnTo>
                  <a:pt x="309124" y="1033148"/>
                </a:lnTo>
                <a:lnTo>
                  <a:pt x="618067" y="1033148"/>
                </a:lnTo>
                <a:lnTo>
                  <a:pt x="618067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926007" y="2879677"/>
            <a:ext cx="1151890" cy="684530"/>
          </a:xfrm>
          <a:custGeom>
            <a:avLst/>
            <a:gdLst/>
            <a:ahLst/>
            <a:cxnLst/>
            <a:rect l="l" t="t" r="r" b="b"/>
            <a:pathLst>
              <a:path w="1151889" h="684529">
                <a:moveTo>
                  <a:pt x="1151382" y="655164"/>
                </a:moveTo>
                <a:lnTo>
                  <a:pt x="16670" y="0"/>
                </a:lnTo>
                <a:lnTo>
                  <a:pt x="0" y="28872"/>
                </a:lnTo>
                <a:lnTo>
                  <a:pt x="1134712" y="684036"/>
                </a:lnTo>
                <a:lnTo>
                  <a:pt x="1151382" y="655164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11358" y="347413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0" y="101907"/>
                </a:moveTo>
                <a:lnTo>
                  <a:pt x="150159" y="120655"/>
                </a:lnTo>
                <a:lnTo>
                  <a:pt x="58832" y="0"/>
                </a:lnTo>
                <a:lnTo>
                  <a:pt x="51060" y="63444"/>
                </a:lnTo>
                <a:lnTo>
                  <a:pt x="0" y="101907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845041" y="284171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4" h="121285">
                <a:moveTo>
                  <a:pt x="91322" y="120662"/>
                </a:moveTo>
                <a:lnTo>
                  <a:pt x="99098" y="57210"/>
                </a:lnTo>
                <a:lnTo>
                  <a:pt x="150155" y="18754"/>
                </a:lnTo>
                <a:lnTo>
                  <a:pt x="0" y="0"/>
                </a:lnTo>
                <a:lnTo>
                  <a:pt x="91322" y="120662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32747" y="3878659"/>
            <a:ext cx="1151890" cy="684530"/>
          </a:xfrm>
          <a:custGeom>
            <a:avLst/>
            <a:gdLst/>
            <a:ahLst/>
            <a:cxnLst/>
            <a:rect l="l" t="t" r="r" b="b"/>
            <a:pathLst>
              <a:path w="1151889" h="684529">
                <a:moveTo>
                  <a:pt x="1134712" y="0"/>
                </a:moveTo>
                <a:lnTo>
                  <a:pt x="0" y="655164"/>
                </a:lnTo>
                <a:lnTo>
                  <a:pt x="16670" y="684036"/>
                </a:lnTo>
                <a:lnTo>
                  <a:pt x="1151382" y="28872"/>
                </a:lnTo>
                <a:lnTo>
                  <a:pt x="1134712" y="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10655" y="383579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58832" y="120662"/>
                </a:moveTo>
                <a:lnTo>
                  <a:pt x="150155" y="0"/>
                </a:lnTo>
                <a:lnTo>
                  <a:pt x="0" y="18754"/>
                </a:lnTo>
                <a:lnTo>
                  <a:pt x="51056" y="57210"/>
                </a:lnTo>
                <a:lnTo>
                  <a:pt x="58832" y="120662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850354" y="4478606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4" h="121285">
                <a:moveTo>
                  <a:pt x="150159" y="101907"/>
                </a:moveTo>
                <a:lnTo>
                  <a:pt x="99098" y="63444"/>
                </a:lnTo>
                <a:lnTo>
                  <a:pt x="91326" y="0"/>
                </a:lnTo>
                <a:lnTo>
                  <a:pt x="0" y="120655"/>
                </a:lnTo>
                <a:lnTo>
                  <a:pt x="150159" y="101907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24637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5"/>
              <a:t>Параллельный </a:t>
            </a:r>
            <a:r>
              <a:rPr dirty="0" sz="3750" spc="25"/>
              <a:t>запуск</a:t>
            </a:r>
            <a:r>
              <a:rPr dirty="0" sz="3750" spc="-300"/>
              <a:t> </a:t>
            </a:r>
            <a:r>
              <a:rPr dirty="0" sz="3750" spc="-60"/>
              <a:t>тестов</a:t>
            </a:r>
            <a:endParaRPr sz="37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50794" y="2648719"/>
            <a:ext cx="2279015" cy="2118995"/>
          </a:xfrm>
          <a:custGeom>
            <a:avLst/>
            <a:gdLst/>
            <a:ahLst/>
            <a:cxnLst/>
            <a:rect l="l" t="t" r="r" b="b"/>
            <a:pathLst>
              <a:path w="2279015" h="2118995">
                <a:moveTo>
                  <a:pt x="0" y="0"/>
                </a:moveTo>
                <a:lnTo>
                  <a:pt x="2278425" y="0"/>
                </a:lnTo>
                <a:lnTo>
                  <a:pt x="2278425" y="2118481"/>
                </a:lnTo>
                <a:lnTo>
                  <a:pt x="0" y="2118481"/>
                </a:lnTo>
                <a:lnTo>
                  <a:pt x="0" y="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10273" y="2700004"/>
            <a:ext cx="2159635" cy="2017395"/>
          </a:xfrm>
          <a:custGeom>
            <a:avLst/>
            <a:gdLst/>
            <a:ahLst/>
            <a:cxnLst/>
            <a:rect l="l" t="t" r="r" b="b"/>
            <a:pathLst>
              <a:path w="2159635" h="2017395">
                <a:moveTo>
                  <a:pt x="0" y="0"/>
                </a:moveTo>
                <a:lnTo>
                  <a:pt x="2159428" y="0"/>
                </a:lnTo>
                <a:lnTo>
                  <a:pt x="2159428" y="2016844"/>
                </a:lnTo>
                <a:lnTo>
                  <a:pt x="0" y="20168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58305" y="4110563"/>
            <a:ext cx="120650" cy="80645"/>
          </a:xfrm>
          <a:custGeom>
            <a:avLst/>
            <a:gdLst/>
            <a:ahLst/>
            <a:cxnLst/>
            <a:rect l="l" t="t" r="r" b="b"/>
            <a:pathLst>
              <a:path w="120650" h="80645">
                <a:moveTo>
                  <a:pt x="120241" y="0"/>
                </a:moveTo>
                <a:lnTo>
                  <a:pt x="120241" y="80363"/>
                </a:lnTo>
                <a:lnTo>
                  <a:pt x="0" y="80363"/>
                </a:lnTo>
              </a:path>
            </a:pathLst>
          </a:custGeom>
          <a:ln w="3089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61321" y="4190926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492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4336" y="4190926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492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67351" y="4190926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492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98795" y="4110563"/>
            <a:ext cx="120650" cy="80645"/>
          </a:xfrm>
          <a:custGeom>
            <a:avLst/>
            <a:gdLst/>
            <a:ahLst/>
            <a:cxnLst/>
            <a:rect l="l" t="t" r="r" b="b"/>
            <a:pathLst>
              <a:path w="120650" h="80645">
                <a:moveTo>
                  <a:pt x="120330" y="80363"/>
                </a:moveTo>
                <a:lnTo>
                  <a:pt x="0" y="80363"/>
                </a:lnTo>
                <a:lnTo>
                  <a:pt x="0" y="0"/>
                </a:lnTo>
              </a:path>
            </a:pathLst>
          </a:custGeom>
          <a:ln w="30893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98840" y="3789127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40139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98840" y="3467715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40139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698884" y="3226560"/>
            <a:ext cx="120650" cy="80645"/>
          </a:xfrm>
          <a:custGeom>
            <a:avLst/>
            <a:gdLst/>
            <a:ahLst/>
            <a:cxnLst/>
            <a:rect l="l" t="t" r="r" b="b"/>
            <a:pathLst>
              <a:path w="120650" h="80645">
                <a:moveTo>
                  <a:pt x="0" y="80363"/>
                </a:moveTo>
                <a:lnTo>
                  <a:pt x="0" y="0"/>
                </a:lnTo>
                <a:lnTo>
                  <a:pt x="120241" y="0"/>
                </a:lnTo>
              </a:path>
            </a:pathLst>
          </a:custGeom>
          <a:ln w="3089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67618" y="3226559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492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64603" y="3226559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492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61499" y="3226559"/>
            <a:ext cx="248920" cy="0"/>
          </a:xfrm>
          <a:custGeom>
            <a:avLst/>
            <a:gdLst/>
            <a:ahLst/>
            <a:cxnLst/>
            <a:rect l="l" t="t" r="r" b="b"/>
            <a:pathLst>
              <a:path w="248920" h="0">
                <a:moveTo>
                  <a:pt x="0" y="0"/>
                </a:moveTo>
                <a:lnTo>
                  <a:pt x="248492" y="0"/>
                </a:lnTo>
              </a:path>
            </a:pathLst>
          </a:custGeom>
          <a:ln w="26781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58305" y="3226560"/>
            <a:ext cx="120650" cy="80645"/>
          </a:xfrm>
          <a:custGeom>
            <a:avLst/>
            <a:gdLst/>
            <a:ahLst/>
            <a:cxnLst/>
            <a:rect l="l" t="t" r="r" b="b"/>
            <a:pathLst>
              <a:path w="120650" h="80645">
                <a:moveTo>
                  <a:pt x="0" y="0"/>
                </a:moveTo>
                <a:lnTo>
                  <a:pt x="120241" y="0"/>
                </a:lnTo>
                <a:lnTo>
                  <a:pt x="120241" y="80363"/>
                </a:lnTo>
              </a:path>
            </a:pathLst>
          </a:custGeom>
          <a:ln w="30898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78591" y="3467649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40139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78591" y="3789062"/>
            <a:ext cx="0" cy="161290"/>
          </a:xfrm>
          <a:custGeom>
            <a:avLst/>
            <a:gdLst/>
            <a:ahLst/>
            <a:cxnLst/>
            <a:rect l="l" t="t" r="r" b="b"/>
            <a:pathLst>
              <a:path w="0" h="161289">
                <a:moveTo>
                  <a:pt x="0" y="0"/>
                </a:moveTo>
                <a:lnTo>
                  <a:pt x="0" y="160703"/>
                </a:lnTo>
              </a:path>
            </a:pathLst>
          </a:custGeom>
          <a:ln w="40139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610273" y="3333653"/>
            <a:ext cx="2159635" cy="715010"/>
          </a:xfrm>
          <a:prstGeom prst="rect">
            <a:avLst/>
          </a:prstGeom>
        </p:spPr>
        <p:txBody>
          <a:bodyPr wrap="square" lIns="0" tIns="74930" rIns="0" bIns="0" rtlCol="0" vert="horz">
            <a:spAutoFit/>
          </a:bodyPr>
          <a:lstStyle/>
          <a:p>
            <a:pPr marL="470534" marR="140970" indent="-321945">
              <a:lnSpc>
                <a:spcPts val="2470"/>
              </a:lnSpc>
              <a:spcBef>
                <a:spcPts val="590"/>
              </a:spcBef>
            </a:pPr>
            <a:r>
              <a:rPr dirty="0" sz="2450" spc="75">
                <a:latin typeface="Calibri"/>
                <a:cs typeface="Calibri"/>
              </a:rPr>
              <a:t>s</a:t>
            </a:r>
            <a:r>
              <a:rPr dirty="0" sz="2450" spc="25">
                <a:latin typeface="Calibri"/>
                <a:cs typeface="Calibri"/>
              </a:rPr>
              <a:t>e</a:t>
            </a:r>
            <a:r>
              <a:rPr dirty="0" sz="2450" spc="150">
                <a:latin typeface="Calibri"/>
                <a:cs typeface="Calibri"/>
              </a:rPr>
              <a:t>l</a:t>
            </a:r>
            <a:r>
              <a:rPr dirty="0" sz="2450" spc="25">
                <a:latin typeface="Calibri"/>
                <a:cs typeface="Calibri"/>
              </a:rPr>
              <a:t>e</a:t>
            </a:r>
            <a:r>
              <a:rPr dirty="0" sz="2450" spc="55">
                <a:latin typeface="Calibri"/>
                <a:cs typeface="Calibri"/>
              </a:rPr>
              <a:t>n</a:t>
            </a:r>
            <a:r>
              <a:rPr dirty="0" sz="2450" spc="85">
                <a:latin typeface="Calibri"/>
                <a:cs typeface="Calibri"/>
              </a:rPr>
              <a:t>i</a:t>
            </a:r>
            <a:r>
              <a:rPr dirty="0" sz="2450" spc="35">
                <a:latin typeface="Calibri"/>
                <a:cs typeface="Calibri"/>
              </a:rPr>
              <a:t>u</a:t>
            </a:r>
            <a:r>
              <a:rPr dirty="0" sz="2450" spc="40">
                <a:latin typeface="Calibri"/>
                <a:cs typeface="Calibri"/>
              </a:rPr>
              <a:t>m</a:t>
            </a:r>
            <a:r>
              <a:rPr dirty="0" sz="2450" spc="130">
                <a:latin typeface="Calibri"/>
                <a:cs typeface="Calibri"/>
              </a:rPr>
              <a:t>-</a:t>
            </a:r>
            <a:r>
              <a:rPr dirty="0" sz="2450" spc="160">
                <a:latin typeface="Calibri"/>
                <a:cs typeface="Calibri"/>
              </a:rPr>
              <a:t>g</a:t>
            </a:r>
            <a:r>
              <a:rPr dirty="0" sz="2450" spc="-20">
                <a:latin typeface="Calibri"/>
                <a:cs typeface="Calibri"/>
              </a:rPr>
              <a:t>r</a:t>
            </a:r>
            <a:r>
              <a:rPr dirty="0" sz="2450" spc="85">
                <a:latin typeface="Calibri"/>
                <a:cs typeface="Calibri"/>
              </a:rPr>
              <a:t>i</a:t>
            </a:r>
            <a:r>
              <a:rPr dirty="0" sz="2450" spc="25">
                <a:latin typeface="Calibri"/>
                <a:cs typeface="Calibri"/>
              </a:rPr>
              <a:t>d  </a:t>
            </a:r>
            <a:r>
              <a:rPr dirty="0" sz="2450" spc="25">
                <a:latin typeface="Calibri"/>
                <a:cs typeface="Calibri"/>
              </a:rPr>
              <a:t>решение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27060" y="2910473"/>
            <a:ext cx="1381125" cy="1595755"/>
          </a:xfrm>
          <a:custGeom>
            <a:avLst/>
            <a:gdLst/>
            <a:ahLst/>
            <a:cxnLst/>
            <a:rect l="l" t="t" r="r" b="b"/>
            <a:pathLst>
              <a:path w="1381125" h="1595754">
                <a:moveTo>
                  <a:pt x="1326148" y="1595609"/>
                </a:moveTo>
                <a:lnTo>
                  <a:pt x="54407" y="1595609"/>
                </a:lnTo>
                <a:lnTo>
                  <a:pt x="40198" y="1593725"/>
                </a:lnTo>
                <a:lnTo>
                  <a:pt x="7274" y="1568390"/>
                </a:lnTo>
                <a:lnTo>
                  <a:pt x="0" y="1541184"/>
                </a:lnTo>
                <a:lnTo>
                  <a:pt x="1825" y="1527211"/>
                </a:lnTo>
                <a:lnTo>
                  <a:pt x="7297" y="1513965"/>
                </a:lnTo>
                <a:lnTo>
                  <a:pt x="480990" y="693169"/>
                </a:lnTo>
                <a:lnTo>
                  <a:pt x="480830" y="148124"/>
                </a:lnTo>
                <a:lnTo>
                  <a:pt x="454963" y="103991"/>
                </a:lnTo>
                <a:lnTo>
                  <a:pt x="453039" y="70964"/>
                </a:lnTo>
                <a:lnTo>
                  <a:pt x="455311" y="52854"/>
                </a:lnTo>
                <a:lnTo>
                  <a:pt x="466439" y="29240"/>
                </a:lnTo>
                <a:lnTo>
                  <a:pt x="492890" y="8747"/>
                </a:lnTo>
                <a:lnTo>
                  <a:pt x="541133" y="0"/>
                </a:lnTo>
                <a:lnTo>
                  <a:pt x="853471" y="0"/>
                </a:lnTo>
                <a:lnTo>
                  <a:pt x="894001" y="8747"/>
                </a:lnTo>
                <a:lnTo>
                  <a:pt x="916225" y="29240"/>
                </a:lnTo>
                <a:lnTo>
                  <a:pt x="925576" y="52854"/>
                </a:lnTo>
                <a:lnTo>
                  <a:pt x="925742" y="54419"/>
                </a:lnTo>
                <a:lnTo>
                  <a:pt x="541150" y="54419"/>
                </a:lnTo>
                <a:lnTo>
                  <a:pt x="529009" y="54795"/>
                </a:lnTo>
                <a:lnTo>
                  <a:pt x="518217" y="56790"/>
                </a:lnTo>
                <a:lnTo>
                  <a:pt x="510454" y="61738"/>
                </a:lnTo>
                <a:lnTo>
                  <a:pt x="507477" y="70964"/>
                </a:lnTo>
                <a:lnTo>
                  <a:pt x="507478" y="86871"/>
                </a:lnTo>
                <a:lnTo>
                  <a:pt x="509878" y="97469"/>
                </a:lnTo>
                <a:lnTo>
                  <a:pt x="516197" y="106545"/>
                </a:lnTo>
                <a:lnTo>
                  <a:pt x="525108" y="113477"/>
                </a:lnTo>
                <a:lnTo>
                  <a:pt x="535285" y="117648"/>
                </a:lnTo>
                <a:lnTo>
                  <a:pt x="535258" y="149440"/>
                </a:lnTo>
                <a:lnTo>
                  <a:pt x="535415" y="707743"/>
                </a:lnTo>
                <a:lnTo>
                  <a:pt x="54413" y="1541195"/>
                </a:lnTo>
                <a:lnTo>
                  <a:pt x="1380531" y="1541195"/>
                </a:lnTo>
                <a:lnTo>
                  <a:pt x="1364503" y="1579770"/>
                </a:lnTo>
                <a:lnTo>
                  <a:pt x="1340317" y="1593728"/>
                </a:lnTo>
                <a:lnTo>
                  <a:pt x="1326148" y="1595609"/>
                </a:lnTo>
                <a:close/>
              </a:path>
              <a:path w="1381125" h="1595754">
                <a:moveTo>
                  <a:pt x="1380531" y="1541195"/>
                </a:moveTo>
                <a:lnTo>
                  <a:pt x="1326148" y="1541184"/>
                </a:lnTo>
                <a:lnTo>
                  <a:pt x="849229" y="714983"/>
                </a:lnTo>
                <a:lnTo>
                  <a:pt x="849229" y="117241"/>
                </a:lnTo>
                <a:lnTo>
                  <a:pt x="859664" y="112917"/>
                </a:lnTo>
                <a:lnTo>
                  <a:pt x="867117" y="106030"/>
                </a:lnTo>
                <a:lnTo>
                  <a:pt x="871588" y="97156"/>
                </a:lnTo>
                <a:lnTo>
                  <a:pt x="873079" y="86871"/>
                </a:lnTo>
                <a:lnTo>
                  <a:pt x="873078" y="70964"/>
                </a:lnTo>
                <a:lnTo>
                  <a:pt x="871962" y="61732"/>
                </a:lnTo>
                <a:lnTo>
                  <a:pt x="868460" y="56784"/>
                </a:lnTo>
                <a:lnTo>
                  <a:pt x="862385" y="54795"/>
                </a:lnTo>
                <a:lnTo>
                  <a:pt x="853460" y="54425"/>
                </a:lnTo>
                <a:lnTo>
                  <a:pt x="925742" y="54419"/>
                </a:lnTo>
                <a:lnTo>
                  <a:pt x="927486" y="70964"/>
                </a:lnTo>
                <a:lnTo>
                  <a:pt x="921201" y="119785"/>
                </a:lnTo>
                <a:lnTo>
                  <a:pt x="903649" y="146731"/>
                </a:lnTo>
                <a:lnTo>
                  <a:pt x="903649" y="700368"/>
                </a:lnTo>
                <a:lnTo>
                  <a:pt x="1373264" y="1513982"/>
                </a:lnTo>
                <a:lnTo>
                  <a:pt x="1378715" y="1527223"/>
                </a:lnTo>
                <a:lnTo>
                  <a:pt x="1380531" y="1541195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75709" y="3854139"/>
            <a:ext cx="1083310" cy="543560"/>
          </a:xfrm>
          <a:custGeom>
            <a:avLst/>
            <a:gdLst/>
            <a:ahLst/>
            <a:cxnLst/>
            <a:rect l="l" t="t" r="r" b="b"/>
            <a:pathLst>
              <a:path w="1083310" h="543560">
                <a:moveTo>
                  <a:pt x="1083263" y="543110"/>
                </a:moveTo>
                <a:lnTo>
                  <a:pt x="0" y="543110"/>
                </a:lnTo>
                <a:lnTo>
                  <a:pt x="313430" y="0"/>
                </a:lnTo>
                <a:lnTo>
                  <a:pt x="769804" y="0"/>
                </a:lnTo>
                <a:lnTo>
                  <a:pt x="1083263" y="54311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068702" y="3713664"/>
            <a:ext cx="1844675" cy="0"/>
          </a:xfrm>
          <a:custGeom>
            <a:avLst/>
            <a:gdLst/>
            <a:ahLst/>
            <a:cxnLst/>
            <a:rect l="l" t="t" r="r" b="b"/>
            <a:pathLst>
              <a:path w="1844675" h="0">
                <a:moveTo>
                  <a:pt x="0" y="0"/>
                </a:moveTo>
                <a:lnTo>
                  <a:pt x="1844544" y="0"/>
                </a:lnTo>
              </a:path>
            </a:pathLst>
          </a:custGeom>
          <a:ln w="35305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72193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0" y="58838"/>
                </a:lnTo>
                <a:lnTo>
                  <a:pt x="139432" y="0"/>
                </a:lnTo>
                <a:lnTo>
                  <a:pt x="11444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888416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24992" y="58838"/>
                </a:lnTo>
                <a:lnTo>
                  <a:pt x="0" y="0"/>
                </a:lnTo>
                <a:lnTo>
                  <a:pt x="13943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71939" y="4086561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18" y="1463640"/>
                </a:moveTo>
                <a:lnTo>
                  <a:pt x="51520" y="1463640"/>
                </a:lnTo>
                <a:lnTo>
                  <a:pt x="31475" y="1459539"/>
                </a:lnTo>
                <a:lnTo>
                  <a:pt x="15098" y="1448351"/>
                </a:lnTo>
                <a:lnTo>
                  <a:pt x="4051" y="1431746"/>
                </a:lnTo>
                <a:lnTo>
                  <a:pt x="0" y="1411395"/>
                </a:lnTo>
                <a:lnTo>
                  <a:pt x="0" y="52244"/>
                </a:lnTo>
                <a:lnTo>
                  <a:pt x="4065" y="31909"/>
                </a:lnTo>
                <a:lnTo>
                  <a:pt x="15124" y="15303"/>
                </a:lnTo>
                <a:lnTo>
                  <a:pt x="31475" y="4112"/>
                </a:lnTo>
                <a:lnTo>
                  <a:pt x="51520" y="0"/>
                </a:lnTo>
                <a:lnTo>
                  <a:pt x="566518" y="0"/>
                </a:lnTo>
                <a:lnTo>
                  <a:pt x="586593" y="4112"/>
                </a:lnTo>
                <a:lnTo>
                  <a:pt x="602981" y="15320"/>
                </a:lnTo>
                <a:lnTo>
                  <a:pt x="614020" y="31929"/>
                </a:lnTo>
                <a:lnTo>
                  <a:pt x="618067" y="52244"/>
                </a:lnTo>
                <a:lnTo>
                  <a:pt x="618067" y="209083"/>
                </a:lnTo>
                <a:lnTo>
                  <a:pt x="51454" y="209083"/>
                </a:lnTo>
                <a:lnTo>
                  <a:pt x="51454" y="313677"/>
                </a:lnTo>
                <a:lnTo>
                  <a:pt x="618067" y="313677"/>
                </a:lnTo>
                <a:lnTo>
                  <a:pt x="618067" y="418204"/>
                </a:lnTo>
                <a:lnTo>
                  <a:pt x="51454" y="418204"/>
                </a:lnTo>
                <a:lnTo>
                  <a:pt x="51454" y="522722"/>
                </a:lnTo>
                <a:lnTo>
                  <a:pt x="618067" y="522722"/>
                </a:lnTo>
                <a:lnTo>
                  <a:pt x="618067" y="903246"/>
                </a:lnTo>
                <a:lnTo>
                  <a:pt x="308971" y="903246"/>
                </a:lnTo>
                <a:lnTo>
                  <a:pt x="293184" y="906473"/>
                </a:lnTo>
                <a:lnTo>
                  <a:pt x="280286" y="915282"/>
                </a:lnTo>
                <a:lnTo>
                  <a:pt x="271586" y="928365"/>
                </a:lnTo>
                <a:lnTo>
                  <a:pt x="268395" y="944413"/>
                </a:lnTo>
                <a:lnTo>
                  <a:pt x="271594" y="960467"/>
                </a:lnTo>
                <a:lnTo>
                  <a:pt x="280303" y="973574"/>
                </a:lnTo>
                <a:lnTo>
                  <a:pt x="293205" y="982408"/>
                </a:lnTo>
                <a:lnTo>
                  <a:pt x="308971" y="985647"/>
                </a:lnTo>
                <a:lnTo>
                  <a:pt x="618067" y="985647"/>
                </a:lnTo>
                <a:lnTo>
                  <a:pt x="618067" y="1033148"/>
                </a:lnTo>
                <a:lnTo>
                  <a:pt x="308971" y="1033148"/>
                </a:lnTo>
                <a:lnTo>
                  <a:pt x="297079" y="1035587"/>
                </a:lnTo>
                <a:lnTo>
                  <a:pt x="287374" y="1042237"/>
                </a:lnTo>
                <a:lnTo>
                  <a:pt x="280832" y="1052098"/>
                </a:lnTo>
                <a:lnTo>
                  <a:pt x="278434" y="1064171"/>
                </a:lnTo>
                <a:lnTo>
                  <a:pt x="280834" y="1076269"/>
                </a:lnTo>
                <a:lnTo>
                  <a:pt x="287384" y="1086152"/>
                </a:lnTo>
                <a:lnTo>
                  <a:pt x="297079" y="1092808"/>
                </a:lnTo>
                <a:lnTo>
                  <a:pt x="308971" y="1095260"/>
                </a:lnTo>
                <a:lnTo>
                  <a:pt x="618067" y="1095260"/>
                </a:lnTo>
                <a:lnTo>
                  <a:pt x="618067" y="1411395"/>
                </a:lnTo>
                <a:lnTo>
                  <a:pt x="614014" y="1431749"/>
                </a:lnTo>
                <a:lnTo>
                  <a:pt x="602962" y="1448358"/>
                </a:lnTo>
                <a:lnTo>
                  <a:pt x="586575" y="1459547"/>
                </a:lnTo>
                <a:lnTo>
                  <a:pt x="566518" y="1463640"/>
                </a:lnTo>
                <a:close/>
              </a:path>
              <a:path w="618490" h="1463675">
                <a:moveTo>
                  <a:pt x="618067" y="313677"/>
                </a:moveTo>
                <a:lnTo>
                  <a:pt x="566480" y="313677"/>
                </a:lnTo>
                <a:lnTo>
                  <a:pt x="566480" y="209083"/>
                </a:lnTo>
                <a:lnTo>
                  <a:pt x="618067" y="209083"/>
                </a:lnTo>
                <a:lnTo>
                  <a:pt x="618067" y="313677"/>
                </a:lnTo>
                <a:close/>
              </a:path>
              <a:path w="618490" h="1463675">
                <a:moveTo>
                  <a:pt x="618067" y="522722"/>
                </a:moveTo>
                <a:lnTo>
                  <a:pt x="566480" y="522722"/>
                </a:lnTo>
                <a:lnTo>
                  <a:pt x="566480" y="418204"/>
                </a:lnTo>
                <a:lnTo>
                  <a:pt x="618067" y="418204"/>
                </a:lnTo>
                <a:lnTo>
                  <a:pt x="618067" y="522722"/>
                </a:lnTo>
                <a:close/>
              </a:path>
              <a:path w="618490" h="1463675">
                <a:moveTo>
                  <a:pt x="618067" y="985647"/>
                </a:moveTo>
                <a:lnTo>
                  <a:pt x="308971" y="985647"/>
                </a:lnTo>
                <a:lnTo>
                  <a:pt x="324785" y="982405"/>
                </a:lnTo>
                <a:lnTo>
                  <a:pt x="337706" y="973566"/>
                </a:lnTo>
                <a:lnTo>
                  <a:pt x="346419" y="960459"/>
                </a:lnTo>
                <a:lnTo>
                  <a:pt x="349615" y="944413"/>
                </a:lnTo>
                <a:lnTo>
                  <a:pt x="346417" y="928365"/>
                </a:lnTo>
                <a:lnTo>
                  <a:pt x="337701" y="915282"/>
                </a:lnTo>
                <a:lnTo>
                  <a:pt x="324781" y="906473"/>
                </a:lnTo>
                <a:lnTo>
                  <a:pt x="308971" y="903246"/>
                </a:lnTo>
                <a:lnTo>
                  <a:pt x="618067" y="903246"/>
                </a:lnTo>
                <a:lnTo>
                  <a:pt x="618067" y="985647"/>
                </a:lnTo>
                <a:close/>
              </a:path>
              <a:path w="618490" h="1463675">
                <a:moveTo>
                  <a:pt x="618067" y="1095260"/>
                </a:moveTo>
                <a:lnTo>
                  <a:pt x="308971" y="1095260"/>
                </a:lnTo>
                <a:lnTo>
                  <a:pt x="320890" y="1092808"/>
                </a:lnTo>
                <a:lnTo>
                  <a:pt x="330611" y="1086145"/>
                </a:lnTo>
                <a:lnTo>
                  <a:pt x="337169" y="1076267"/>
                </a:lnTo>
                <a:lnTo>
                  <a:pt x="339575" y="1064171"/>
                </a:lnTo>
                <a:lnTo>
                  <a:pt x="337168" y="1052094"/>
                </a:lnTo>
                <a:lnTo>
                  <a:pt x="330606" y="1042233"/>
                </a:lnTo>
                <a:lnTo>
                  <a:pt x="320878" y="1035585"/>
                </a:lnTo>
                <a:lnTo>
                  <a:pt x="308971" y="1033148"/>
                </a:lnTo>
                <a:lnTo>
                  <a:pt x="618067" y="1033148"/>
                </a:lnTo>
                <a:lnTo>
                  <a:pt x="618067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71939" y="1866054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18" y="1463630"/>
                </a:moveTo>
                <a:lnTo>
                  <a:pt x="51520" y="1463630"/>
                </a:lnTo>
                <a:lnTo>
                  <a:pt x="31475" y="1459531"/>
                </a:lnTo>
                <a:lnTo>
                  <a:pt x="15098" y="1448345"/>
                </a:lnTo>
                <a:lnTo>
                  <a:pt x="4051" y="1431740"/>
                </a:lnTo>
                <a:lnTo>
                  <a:pt x="0" y="1411385"/>
                </a:lnTo>
                <a:lnTo>
                  <a:pt x="0" y="52244"/>
                </a:lnTo>
                <a:lnTo>
                  <a:pt x="4067" y="31905"/>
                </a:lnTo>
                <a:lnTo>
                  <a:pt x="15098" y="15320"/>
                </a:lnTo>
                <a:lnTo>
                  <a:pt x="31475" y="4112"/>
                </a:lnTo>
                <a:lnTo>
                  <a:pt x="51520" y="0"/>
                </a:lnTo>
                <a:lnTo>
                  <a:pt x="566518" y="0"/>
                </a:lnTo>
                <a:lnTo>
                  <a:pt x="586595" y="4112"/>
                </a:lnTo>
                <a:lnTo>
                  <a:pt x="602983" y="15320"/>
                </a:lnTo>
                <a:lnTo>
                  <a:pt x="614021" y="31929"/>
                </a:lnTo>
                <a:lnTo>
                  <a:pt x="618067" y="52244"/>
                </a:lnTo>
                <a:lnTo>
                  <a:pt x="618067" y="209083"/>
                </a:lnTo>
                <a:lnTo>
                  <a:pt x="51454" y="209083"/>
                </a:lnTo>
                <a:lnTo>
                  <a:pt x="51454" y="313677"/>
                </a:lnTo>
                <a:lnTo>
                  <a:pt x="618067" y="313677"/>
                </a:lnTo>
                <a:lnTo>
                  <a:pt x="618067" y="418195"/>
                </a:lnTo>
                <a:lnTo>
                  <a:pt x="51454" y="418195"/>
                </a:lnTo>
                <a:lnTo>
                  <a:pt x="51454" y="522722"/>
                </a:lnTo>
                <a:lnTo>
                  <a:pt x="618067" y="522722"/>
                </a:lnTo>
                <a:lnTo>
                  <a:pt x="618067" y="903246"/>
                </a:lnTo>
                <a:lnTo>
                  <a:pt x="308971" y="903246"/>
                </a:lnTo>
                <a:lnTo>
                  <a:pt x="293184" y="906473"/>
                </a:lnTo>
                <a:lnTo>
                  <a:pt x="280286" y="915282"/>
                </a:lnTo>
                <a:lnTo>
                  <a:pt x="271586" y="928365"/>
                </a:lnTo>
                <a:lnTo>
                  <a:pt x="268395" y="944413"/>
                </a:lnTo>
                <a:lnTo>
                  <a:pt x="271594" y="960463"/>
                </a:lnTo>
                <a:lnTo>
                  <a:pt x="280303" y="973570"/>
                </a:lnTo>
                <a:lnTo>
                  <a:pt x="293205" y="982406"/>
                </a:lnTo>
                <a:lnTo>
                  <a:pt x="308971" y="985647"/>
                </a:lnTo>
                <a:lnTo>
                  <a:pt x="618067" y="985647"/>
                </a:lnTo>
                <a:lnTo>
                  <a:pt x="618067" y="1033148"/>
                </a:lnTo>
                <a:lnTo>
                  <a:pt x="308971" y="1033148"/>
                </a:lnTo>
                <a:lnTo>
                  <a:pt x="297079" y="1035587"/>
                </a:lnTo>
                <a:lnTo>
                  <a:pt x="287374" y="1042237"/>
                </a:lnTo>
                <a:lnTo>
                  <a:pt x="280832" y="1052098"/>
                </a:lnTo>
                <a:lnTo>
                  <a:pt x="278434" y="1064171"/>
                </a:lnTo>
                <a:lnTo>
                  <a:pt x="280834" y="1076265"/>
                </a:lnTo>
                <a:lnTo>
                  <a:pt x="287384" y="1086148"/>
                </a:lnTo>
                <a:lnTo>
                  <a:pt x="297079" y="1092807"/>
                </a:lnTo>
                <a:lnTo>
                  <a:pt x="308971" y="1095260"/>
                </a:lnTo>
                <a:lnTo>
                  <a:pt x="618067" y="1095260"/>
                </a:lnTo>
                <a:lnTo>
                  <a:pt x="618067" y="1411385"/>
                </a:lnTo>
                <a:lnTo>
                  <a:pt x="614014" y="1431743"/>
                </a:lnTo>
                <a:lnTo>
                  <a:pt x="602962" y="1448352"/>
                </a:lnTo>
                <a:lnTo>
                  <a:pt x="586575" y="1459539"/>
                </a:lnTo>
                <a:lnTo>
                  <a:pt x="566518" y="1463630"/>
                </a:lnTo>
                <a:close/>
              </a:path>
              <a:path w="618490" h="1463675">
                <a:moveTo>
                  <a:pt x="618067" y="313677"/>
                </a:moveTo>
                <a:lnTo>
                  <a:pt x="566480" y="313677"/>
                </a:lnTo>
                <a:lnTo>
                  <a:pt x="566480" y="209083"/>
                </a:lnTo>
                <a:lnTo>
                  <a:pt x="618067" y="209083"/>
                </a:lnTo>
                <a:lnTo>
                  <a:pt x="618067" y="313677"/>
                </a:lnTo>
                <a:close/>
              </a:path>
              <a:path w="618490" h="1463675">
                <a:moveTo>
                  <a:pt x="618067" y="522722"/>
                </a:moveTo>
                <a:lnTo>
                  <a:pt x="566480" y="522722"/>
                </a:lnTo>
                <a:lnTo>
                  <a:pt x="566480" y="418195"/>
                </a:lnTo>
                <a:lnTo>
                  <a:pt x="618067" y="418195"/>
                </a:lnTo>
                <a:lnTo>
                  <a:pt x="618067" y="522722"/>
                </a:lnTo>
                <a:close/>
              </a:path>
              <a:path w="618490" h="1463675">
                <a:moveTo>
                  <a:pt x="618067" y="985647"/>
                </a:moveTo>
                <a:lnTo>
                  <a:pt x="308971" y="985647"/>
                </a:lnTo>
                <a:lnTo>
                  <a:pt x="324785" y="982404"/>
                </a:lnTo>
                <a:lnTo>
                  <a:pt x="337706" y="973563"/>
                </a:lnTo>
                <a:lnTo>
                  <a:pt x="346419" y="960455"/>
                </a:lnTo>
                <a:lnTo>
                  <a:pt x="349615" y="944413"/>
                </a:lnTo>
                <a:lnTo>
                  <a:pt x="346417" y="928365"/>
                </a:lnTo>
                <a:lnTo>
                  <a:pt x="337701" y="915282"/>
                </a:lnTo>
                <a:lnTo>
                  <a:pt x="324781" y="906473"/>
                </a:lnTo>
                <a:lnTo>
                  <a:pt x="308971" y="903246"/>
                </a:lnTo>
                <a:lnTo>
                  <a:pt x="618067" y="903246"/>
                </a:lnTo>
                <a:lnTo>
                  <a:pt x="618067" y="985647"/>
                </a:lnTo>
                <a:close/>
              </a:path>
              <a:path w="618490" h="1463675">
                <a:moveTo>
                  <a:pt x="618067" y="1095260"/>
                </a:moveTo>
                <a:lnTo>
                  <a:pt x="308971" y="1095260"/>
                </a:lnTo>
                <a:lnTo>
                  <a:pt x="320890" y="1092807"/>
                </a:lnTo>
                <a:lnTo>
                  <a:pt x="330611" y="1086141"/>
                </a:lnTo>
                <a:lnTo>
                  <a:pt x="337169" y="1076263"/>
                </a:lnTo>
                <a:lnTo>
                  <a:pt x="339575" y="1064171"/>
                </a:lnTo>
                <a:lnTo>
                  <a:pt x="337168" y="1052090"/>
                </a:lnTo>
                <a:lnTo>
                  <a:pt x="330606" y="1042230"/>
                </a:lnTo>
                <a:lnTo>
                  <a:pt x="320878" y="1035584"/>
                </a:lnTo>
                <a:lnTo>
                  <a:pt x="308971" y="1033148"/>
                </a:lnTo>
                <a:lnTo>
                  <a:pt x="618067" y="1033148"/>
                </a:lnTo>
                <a:lnTo>
                  <a:pt x="618067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08509" y="2976315"/>
            <a:ext cx="618490" cy="1463675"/>
          </a:xfrm>
          <a:custGeom>
            <a:avLst/>
            <a:gdLst/>
            <a:ahLst/>
            <a:cxnLst/>
            <a:rect l="l" t="t" r="r" b="b"/>
            <a:pathLst>
              <a:path w="618490" h="1463675">
                <a:moveTo>
                  <a:pt x="566508" y="1463640"/>
                </a:moveTo>
                <a:lnTo>
                  <a:pt x="51511" y="1463640"/>
                </a:lnTo>
                <a:lnTo>
                  <a:pt x="31467" y="1459539"/>
                </a:lnTo>
                <a:lnTo>
                  <a:pt x="15093" y="1448351"/>
                </a:lnTo>
                <a:lnTo>
                  <a:pt x="4050" y="1431746"/>
                </a:lnTo>
                <a:lnTo>
                  <a:pt x="0" y="1411395"/>
                </a:lnTo>
                <a:lnTo>
                  <a:pt x="0" y="52244"/>
                </a:lnTo>
                <a:lnTo>
                  <a:pt x="4063" y="31909"/>
                </a:lnTo>
                <a:lnTo>
                  <a:pt x="15119" y="15303"/>
                </a:lnTo>
                <a:lnTo>
                  <a:pt x="31467" y="4112"/>
                </a:lnTo>
                <a:lnTo>
                  <a:pt x="51511" y="0"/>
                </a:lnTo>
                <a:lnTo>
                  <a:pt x="566508" y="0"/>
                </a:lnTo>
                <a:lnTo>
                  <a:pt x="586584" y="4112"/>
                </a:lnTo>
                <a:lnTo>
                  <a:pt x="602971" y="15320"/>
                </a:lnTo>
                <a:lnTo>
                  <a:pt x="614011" y="31929"/>
                </a:lnTo>
                <a:lnTo>
                  <a:pt x="618058" y="52244"/>
                </a:lnTo>
                <a:lnTo>
                  <a:pt x="618058" y="209083"/>
                </a:lnTo>
                <a:lnTo>
                  <a:pt x="51444" y="209083"/>
                </a:lnTo>
                <a:lnTo>
                  <a:pt x="51444" y="313677"/>
                </a:lnTo>
                <a:lnTo>
                  <a:pt x="618058" y="313677"/>
                </a:lnTo>
                <a:lnTo>
                  <a:pt x="618058" y="418204"/>
                </a:lnTo>
                <a:lnTo>
                  <a:pt x="51444" y="418204"/>
                </a:lnTo>
                <a:lnTo>
                  <a:pt x="51444" y="522722"/>
                </a:lnTo>
                <a:lnTo>
                  <a:pt x="618058" y="522722"/>
                </a:lnTo>
                <a:lnTo>
                  <a:pt x="618058" y="903246"/>
                </a:lnTo>
                <a:lnTo>
                  <a:pt x="308962" y="903246"/>
                </a:lnTo>
                <a:lnTo>
                  <a:pt x="293179" y="906473"/>
                </a:lnTo>
                <a:lnTo>
                  <a:pt x="280280" y="915282"/>
                </a:lnTo>
                <a:lnTo>
                  <a:pt x="271578" y="928365"/>
                </a:lnTo>
                <a:lnTo>
                  <a:pt x="268385" y="944413"/>
                </a:lnTo>
                <a:lnTo>
                  <a:pt x="271582" y="960463"/>
                </a:lnTo>
                <a:lnTo>
                  <a:pt x="280289" y="973570"/>
                </a:lnTo>
                <a:lnTo>
                  <a:pt x="293189" y="982406"/>
                </a:lnTo>
                <a:lnTo>
                  <a:pt x="308962" y="985647"/>
                </a:lnTo>
                <a:lnTo>
                  <a:pt x="618058" y="985647"/>
                </a:lnTo>
                <a:lnTo>
                  <a:pt x="618058" y="1033148"/>
                </a:lnTo>
                <a:lnTo>
                  <a:pt x="308962" y="1033148"/>
                </a:lnTo>
                <a:lnTo>
                  <a:pt x="297070" y="1035587"/>
                </a:lnTo>
                <a:lnTo>
                  <a:pt x="287364" y="1042237"/>
                </a:lnTo>
                <a:lnTo>
                  <a:pt x="280823" y="1052098"/>
                </a:lnTo>
                <a:lnTo>
                  <a:pt x="278425" y="1064171"/>
                </a:lnTo>
                <a:lnTo>
                  <a:pt x="280824" y="1076265"/>
                </a:lnTo>
                <a:lnTo>
                  <a:pt x="287374" y="1086148"/>
                </a:lnTo>
                <a:lnTo>
                  <a:pt x="297070" y="1092807"/>
                </a:lnTo>
                <a:lnTo>
                  <a:pt x="308962" y="1095260"/>
                </a:lnTo>
                <a:lnTo>
                  <a:pt x="618058" y="1095260"/>
                </a:lnTo>
                <a:lnTo>
                  <a:pt x="618058" y="1411395"/>
                </a:lnTo>
                <a:lnTo>
                  <a:pt x="614004" y="1431749"/>
                </a:lnTo>
                <a:lnTo>
                  <a:pt x="602952" y="1448358"/>
                </a:lnTo>
                <a:lnTo>
                  <a:pt x="586566" y="1459547"/>
                </a:lnTo>
                <a:lnTo>
                  <a:pt x="566508" y="1463640"/>
                </a:lnTo>
                <a:close/>
              </a:path>
              <a:path w="618490" h="1463675">
                <a:moveTo>
                  <a:pt x="618058" y="313677"/>
                </a:moveTo>
                <a:lnTo>
                  <a:pt x="566480" y="313677"/>
                </a:lnTo>
                <a:lnTo>
                  <a:pt x="566480" y="209083"/>
                </a:lnTo>
                <a:lnTo>
                  <a:pt x="618058" y="209083"/>
                </a:lnTo>
                <a:lnTo>
                  <a:pt x="618058" y="313677"/>
                </a:lnTo>
                <a:close/>
              </a:path>
              <a:path w="618490" h="1463675">
                <a:moveTo>
                  <a:pt x="618058" y="522722"/>
                </a:moveTo>
                <a:lnTo>
                  <a:pt x="566480" y="522722"/>
                </a:lnTo>
                <a:lnTo>
                  <a:pt x="566480" y="418204"/>
                </a:lnTo>
                <a:lnTo>
                  <a:pt x="618058" y="418204"/>
                </a:lnTo>
                <a:lnTo>
                  <a:pt x="618058" y="522722"/>
                </a:lnTo>
                <a:close/>
              </a:path>
              <a:path w="618490" h="1463675">
                <a:moveTo>
                  <a:pt x="618058" y="985647"/>
                </a:moveTo>
                <a:lnTo>
                  <a:pt x="308962" y="985647"/>
                </a:lnTo>
                <a:lnTo>
                  <a:pt x="324774" y="982405"/>
                </a:lnTo>
                <a:lnTo>
                  <a:pt x="337694" y="973566"/>
                </a:lnTo>
                <a:lnTo>
                  <a:pt x="346408" y="960459"/>
                </a:lnTo>
                <a:lnTo>
                  <a:pt x="349605" y="944413"/>
                </a:lnTo>
                <a:lnTo>
                  <a:pt x="346408" y="928365"/>
                </a:lnTo>
                <a:lnTo>
                  <a:pt x="337692" y="915282"/>
                </a:lnTo>
                <a:lnTo>
                  <a:pt x="324772" y="906473"/>
                </a:lnTo>
                <a:lnTo>
                  <a:pt x="308962" y="903246"/>
                </a:lnTo>
                <a:lnTo>
                  <a:pt x="618058" y="903246"/>
                </a:lnTo>
                <a:lnTo>
                  <a:pt x="618058" y="985647"/>
                </a:lnTo>
                <a:close/>
              </a:path>
              <a:path w="618490" h="1463675">
                <a:moveTo>
                  <a:pt x="618058" y="1095260"/>
                </a:moveTo>
                <a:lnTo>
                  <a:pt x="308962" y="1095260"/>
                </a:lnTo>
                <a:lnTo>
                  <a:pt x="320884" y="1092807"/>
                </a:lnTo>
                <a:lnTo>
                  <a:pt x="330605" y="1086141"/>
                </a:lnTo>
                <a:lnTo>
                  <a:pt x="337161" y="1076263"/>
                </a:lnTo>
                <a:lnTo>
                  <a:pt x="339566" y="1064171"/>
                </a:lnTo>
                <a:lnTo>
                  <a:pt x="337160" y="1052090"/>
                </a:lnTo>
                <a:lnTo>
                  <a:pt x="330600" y="1042230"/>
                </a:lnTo>
                <a:lnTo>
                  <a:pt x="320872" y="1035584"/>
                </a:lnTo>
                <a:lnTo>
                  <a:pt x="308962" y="1033148"/>
                </a:lnTo>
                <a:lnTo>
                  <a:pt x="618058" y="1033148"/>
                </a:lnTo>
                <a:lnTo>
                  <a:pt x="618058" y="109526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59397" y="2874735"/>
            <a:ext cx="770255" cy="464184"/>
          </a:xfrm>
          <a:custGeom>
            <a:avLst/>
            <a:gdLst/>
            <a:ahLst/>
            <a:cxnLst/>
            <a:rect l="l" t="t" r="r" b="b"/>
            <a:pathLst>
              <a:path w="770254" h="464185">
                <a:moveTo>
                  <a:pt x="0" y="434793"/>
                </a:moveTo>
                <a:lnTo>
                  <a:pt x="753170" y="0"/>
                </a:lnTo>
                <a:lnTo>
                  <a:pt x="769833" y="28865"/>
                </a:lnTo>
                <a:lnTo>
                  <a:pt x="16663" y="463658"/>
                </a:lnTo>
                <a:lnTo>
                  <a:pt x="0" y="43479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971593" y="326205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150159" y="101907"/>
                </a:moveTo>
                <a:lnTo>
                  <a:pt x="0" y="120655"/>
                </a:lnTo>
                <a:lnTo>
                  <a:pt x="91326" y="0"/>
                </a:lnTo>
                <a:lnTo>
                  <a:pt x="99098" y="63444"/>
                </a:lnTo>
                <a:lnTo>
                  <a:pt x="150159" y="101907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758396" y="2841715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58832" y="120662"/>
                </a:moveTo>
                <a:lnTo>
                  <a:pt x="51056" y="57210"/>
                </a:lnTo>
                <a:lnTo>
                  <a:pt x="0" y="18754"/>
                </a:lnTo>
                <a:lnTo>
                  <a:pt x="150155" y="0"/>
                </a:lnTo>
                <a:lnTo>
                  <a:pt x="58832" y="120662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64163" y="4109235"/>
            <a:ext cx="760730" cy="458470"/>
          </a:xfrm>
          <a:custGeom>
            <a:avLst/>
            <a:gdLst/>
            <a:ahLst/>
            <a:cxnLst/>
            <a:rect l="l" t="t" r="r" b="b"/>
            <a:pathLst>
              <a:path w="760729" h="458470">
                <a:moveTo>
                  <a:pt x="16663" y="0"/>
                </a:moveTo>
                <a:lnTo>
                  <a:pt x="760203" y="429128"/>
                </a:lnTo>
                <a:lnTo>
                  <a:pt x="743539" y="458001"/>
                </a:lnTo>
                <a:lnTo>
                  <a:pt x="0" y="28872"/>
                </a:lnTo>
                <a:lnTo>
                  <a:pt x="16663" y="0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90896" y="4073920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91322" y="120662"/>
                </a:moveTo>
                <a:lnTo>
                  <a:pt x="0" y="0"/>
                </a:lnTo>
                <a:lnTo>
                  <a:pt x="150155" y="18754"/>
                </a:lnTo>
                <a:lnTo>
                  <a:pt x="99098" y="57210"/>
                </a:lnTo>
                <a:lnTo>
                  <a:pt x="91322" y="120662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753087" y="4478606"/>
            <a:ext cx="150495" cy="121285"/>
          </a:xfrm>
          <a:custGeom>
            <a:avLst/>
            <a:gdLst/>
            <a:ahLst/>
            <a:cxnLst/>
            <a:rect l="l" t="t" r="r" b="b"/>
            <a:pathLst>
              <a:path w="150495" h="121285">
                <a:moveTo>
                  <a:pt x="0" y="101907"/>
                </a:moveTo>
                <a:lnTo>
                  <a:pt x="51060" y="63444"/>
                </a:lnTo>
                <a:lnTo>
                  <a:pt x="58832" y="0"/>
                </a:lnTo>
                <a:lnTo>
                  <a:pt x="150159" y="120655"/>
                </a:lnTo>
                <a:lnTo>
                  <a:pt x="0" y="101907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00615" y="3713664"/>
            <a:ext cx="1234440" cy="0"/>
          </a:xfrm>
          <a:custGeom>
            <a:avLst/>
            <a:gdLst/>
            <a:ahLst/>
            <a:cxnLst/>
            <a:rect l="l" t="t" r="r" b="b"/>
            <a:pathLst>
              <a:path w="1234439" h="0">
                <a:moveTo>
                  <a:pt x="1234417" y="0"/>
                </a:moveTo>
                <a:lnTo>
                  <a:pt x="0" y="0"/>
                </a:lnTo>
              </a:path>
            </a:pathLst>
          </a:custGeom>
          <a:ln w="35305">
            <a:solidFill>
              <a:srgbClr val="A4CD3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03873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0" y="117683"/>
                </a:moveTo>
                <a:lnTo>
                  <a:pt x="139432" y="58838"/>
                </a:lnTo>
                <a:lnTo>
                  <a:pt x="0" y="0"/>
                </a:lnTo>
                <a:lnTo>
                  <a:pt x="24992" y="58838"/>
                </a:lnTo>
                <a:lnTo>
                  <a:pt x="0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86202" y="3649522"/>
            <a:ext cx="139700" cy="118110"/>
          </a:xfrm>
          <a:custGeom>
            <a:avLst/>
            <a:gdLst/>
            <a:ahLst/>
            <a:cxnLst/>
            <a:rect l="l" t="t" r="r" b="b"/>
            <a:pathLst>
              <a:path w="139700" h="118110">
                <a:moveTo>
                  <a:pt x="139432" y="117683"/>
                </a:moveTo>
                <a:lnTo>
                  <a:pt x="114440" y="58838"/>
                </a:lnTo>
                <a:lnTo>
                  <a:pt x="139432" y="0"/>
                </a:lnTo>
                <a:lnTo>
                  <a:pt x="0" y="58838"/>
                </a:lnTo>
                <a:lnTo>
                  <a:pt x="139432" y="117683"/>
                </a:lnTo>
                <a:close/>
              </a:path>
            </a:pathLst>
          </a:custGeom>
          <a:solidFill>
            <a:srgbClr val="A4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130300" y="920750"/>
            <a:ext cx="5246370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5">
                <a:solidFill>
                  <a:srgbClr val="333433"/>
                </a:solidFill>
                <a:latin typeface="Arial Narrow"/>
                <a:cs typeface="Arial Narrow"/>
              </a:rPr>
              <a:t>Параллельный </a:t>
            </a:r>
            <a:r>
              <a:rPr dirty="0" sz="3750" spc="25">
                <a:solidFill>
                  <a:srgbClr val="333433"/>
                </a:solidFill>
                <a:latin typeface="Arial Narrow"/>
                <a:cs typeface="Arial Narrow"/>
              </a:rPr>
              <a:t>запуск</a:t>
            </a:r>
            <a:r>
              <a:rPr dirty="0" sz="3750" spc="-300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60">
                <a:solidFill>
                  <a:srgbClr val="333433"/>
                </a:solidFill>
                <a:latin typeface="Arial Narrow"/>
                <a:cs typeface="Arial Narrow"/>
              </a:rPr>
              <a:t>тестов</a:t>
            </a:r>
            <a:endParaRPr sz="37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579120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/>
              <a:t>Настройка </a:t>
            </a:r>
            <a:r>
              <a:rPr dirty="0" sz="3750" spc="-50"/>
              <a:t>тестового</a:t>
            </a:r>
            <a:r>
              <a:rPr dirty="0" sz="3750" spc="-385"/>
              <a:t> </a:t>
            </a:r>
            <a:r>
              <a:rPr dirty="0" sz="3750" spc="15"/>
              <a:t>окружения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4138295" cy="2216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125"/>
              </a:spcBef>
            </a:pP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Необходим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активный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рабочий</a:t>
            </a:r>
            <a:r>
              <a:rPr dirty="0" sz="1850" spc="-1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стол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настроить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autologon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запретить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отключение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дисплея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запретить </a:t>
            </a:r>
            <a:r>
              <a:rPr dirty="0" sz="1850" spc="10">
                <a:solidFill>
                  <a:srgbClr val="333433"/>
                </a:solidFill>
                <a:latin typeface="Arial"/>
                <a:cs typeface="Arial"/>
              </a:rPr>
              <a:t>сон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RDP =</a:t>
            </a:r>
            <a:r>
              <a:rPr dirty="0" sz="1850" spc="-4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перезагрузка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  <a:path w="476250" h="476250">
                <a:moveTo>
                  <a:pt x="169105" y="10045"/>
                </a:move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42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349694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/>
              <a:t>Запуск</a:t>
            </a:r>
            <a:r>
              <a:rPr dirty="0" sz="3750" spc="-225"/>
              <a:t> </a:t>
            </a:r>
            <a:r>
              <a:rPr dirty="0" sz="3750" spc="0"/>
              <a:t>build-агента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5213350" cy="17399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Служба не 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может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запускать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UI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использовать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планировщик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заданий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запускать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при </a:t>
            </a:r>
            <a:r>
              <a:rPr dirty="0" sz="1850" spc="-5">
                <a:solidFill>
                  <a:srgbClr val="333433"/>
                </a:solidFill>
                <a:latin typeface="Arial"/>
                <a:cs typeface="Arial"/>
              </a:rPr>
              <a:t>входе </a:t>
            </a:r>
            <a:r>
              <a:rPr dirty="0" sz="1850" spc="-10">
                <a:solidFill>
                  <a:srgbClr val="333433"/>
                </a:solidFill>
                <a:latin typeface="Arial"/>
                <a:cs typeface="Arial"/>
              </a:rPr>
              <a:t>пользователя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в</a:t>
            </a:r>
            <a:r>
              <a:rPr dirty="0" sz="1850" spc="5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систему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права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администратора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  <a:path w="476250" h="476250">
                <a:moveTo>
                  <a:pt x="169105" y="10045"/>
                </a:move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43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494284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0"/>
              <a:t>Подсматриваем </a:t>
            </a:r>
            <a:r>
              <a:rPr dirty="0" sz="3750" spc="-15"/>
              <a:t>за</a:t>
            </a:r>
            <a:r>
              <a:rPr dirty="0" sz="3750" spc="-370"/>
              <a:t> </a:t>
            </a:r>
            <a:r>
              <a:rPr dirty="0" sz="3750" spc="-20"/>
              <a:t>тестами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914648" y="1901825"/>
            <a:ext cx="3391535" cy="12636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27965" indent="-215265">
              <a:lnSpc>
                <a:spcPct val="100000"/>
              </a:lnSpc>
              <a:spcBef>
                <a:spcPts val="125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System Center App</a:t>
            </a:r>
            <a:r>
              <a:rPr dirty="0" sz="1850" spc="-135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Controller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10">
                <a:solidFill>
                  <a:srgbClr val="333433"/>
                </a:solidFill>
                <a:latin typeface="Arial"/>
                <a:cs typeface="Arial"/>
              </a:rPr>
              <a:t>VNC</a:t>
            </a:r>
            <a:r>
              <a:rPr dirty="0" sz="185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0">
                <a:solidFill>
                  <a:srgbClr val="333433"/>
                </a:solidFill>
                <a:latin typeface="Arial"/>
                <a:cs typeface="Arial"/>
              </a:rPr>
              <a:t>(клиент/сервер)</a:t>
            </a:r>
            <a:endParaRPr sz="1850">
              <a:latin typeface="Arial"/>
              <a:cs typeface="Arial"/>
            </a:endParaRPr>
          </a:p>
          <a:p>
            <a:pPr marL="227965" indent="-215265">
              <a:lnSpc>
                <a:spcPct val="100000"/>
              </a:lnSpc>
              <a:spcBef>
                <a:spcPts val="1530"/>
              </a:spcBef>
              <a:buClr>
                <a:srgbClr val="BABABA"/>
              </a:buClr>
              <a:buChar char="•"/>
              <a:tabLst>
                <a:tab pos="227965" algn="l"/>
                <a:tab pos="228600" algn="l"/>
              </a:tabLst>
            </a:pPr>
            <a:r>
              <a:rPr dirty="0" sz="1850" spc="10">
                <a:solidFill>
                  <a:srgbClr val="333433"/>
                </a:solidFill>
                <a:latin typeface="Arial"/>
                <a:cs typeface="Arial"/>
              </a:rPr>
              <a:t>VLC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для записи</a:t>
            </a:r>
            <a:r>
              <a:rPr dirty="0" sz="1850" spc="-30">
                <a:solidFill>
                  <a:srgbClr val="333433"/>
                </a:solidFill>
                <a:latin typeface="Arial"/>
                <a:cs typeface="Arial"/>
              </a:rPr>
              <a:t> </a:t>
            </a:r>
            <a:r>
              <a:rPr dirty="0" sz="1850" spc="5">
                <a:solidFill>
                  <a:srgbClr val="333433"/>
                </a:solidFill>
                <a:latin typeface="Arial"/>
                <a:cs typeface="Arial"/>
              </a:rPr>
              <a:t>видео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43875" y="285757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238125" y="476250"/>
                </a:moveTo>
                <a:lnTo>
                  <a:pt x="191662" y="471844"/>
                </a:lnTo>
                <a:lnTo>
                  <a:pt x="146999" y="458152"/>
                </a:lnTo>
                <a:lnTo>
                  <a:pt x="105802" y="436006"/>
                </a:lnTo>
                <a:lnTo>
                  <a:pt x="69742" y="406717"/>
                </a:lnTo>
                <a:lnTo>
                  <a:pt x="40094" y="370284"/>
                </a:lnTo>
                <a:lnTo>
                  <a:pt x="18126" y="329565"/>
                </a:lnTo>
                <a:lnTo>
                  <a:pt x="4530" y="284559"/>
                </a:lnTo>
                <a:lnTo>
                  <a:pt x="0" y="238125"/>
                </a:lnTo>
                <a:lnTo>
                  <a:pt x="1132" y="214729"/>
                </a:lnTo>
                <a:lnTo>
                  <a:pt x="10194" y="169009"/>
                </a:lnTo>
                <a:lnTo>
                  <a:pt x="28150" y="125789"/>
                </a:lnTo>
                <a:lnTo>
                  <a:pt x="53957" y="87213"/>
                </a:lnTo>
                <a:lnTo>
                  <a:pt x="87129" y="53994"/>
                </a:lnTo>
                <a:lnTo>
                  <a:pt x="125759" y="28277"/>
                </a:lnTo>
                <a:lnTo>
                  <a:pt x="169105" y="10045"/>
                </a:lnTo>
                <a:lnTo>
                  <a:pt x="214668" y="1086"/>
                </a:lnTo>
                <a:lnTo>
                  <a:pt x="238125" y="0"/>
                </a:lnTo>
                <a:lnTo>
                  <a:pt x="261581" y="1086"/>
                </a:lnTo>
                <a:lnTo>
                  <a:pt x="307144" y="10045"/>
                </a:lnTo>
                <a:lnTo>
                  <a:pt x="350489" y="28277"/>
                </a:lnTo>
                <a:lnTo>
                  <a:pt x="389116" y="53994"/>
                </a:lnTo>
                <a:lnTo>
                  <a:pt x="422292" y="87213"/>
                </a:lnTo>
                <a:lnTo>
                  <a:pt x="448099" y="125789"/>
                </a:lnTo>
                <a:lnTo>
                  <a:pt x="466055" y="169009"/>
                </a:lnTo>
                <a:lnTo>
                  <a:pt x="475117" y="214729"/>
                </a:lnTo>
                <a:lnTo>
                  <a:pt x="476250" y="238125"/>
                </a:lnTo>
                <a:lnTo>
                  <a:pt x="475117" y="261520"/>
                </a:lnTo>
                <a:lnTo>
                  <a:pt x="466055" y="307240"/>
                </a:lnTo>
                <a:lnTo>
                  <a:pt x="448099" y="350460"/>
                </a:lnTo>
                <a:lnTo>
                  <a:pt x="422292" y="389036"/>
                </a:lnTo>
                <a:lnTo>
                  <a:pt x="389116" y="422255"/>
                </a:lnTo>
                <a:lnTo>
                  <a:pt x="350489" y="447972"/>
                </a:lnTo>
                <a:lnTo>
                  <a:pt x="307144" y="466204"/>
                </a:lnTo>
                <a:lnTo>
                  <a:pt x="261581" y="475163"/>
                </a:lnTo>
                <a:lnTo>
                  <a:pt x="238125" y="476250"/>
                </a:lnTo>
                <a:close/>
              </a:path>
              <a:path w="476250" h="476250">
                <a:moveTo>
                  <a:pt x="169105" y="10045"/>
                </a:moveTo>
                <a:close/>
              </a:path>
            </a:pathLst>
          </a:custGeom>
          <a:solidFill>
            <a:srgbClr val="A6CD3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65420" y="387350"/>
            <a:ext cx="2330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0">
                <a:solidFill>
                  <a:srgbClr val="FFFFFF"/>
                </a:solidFill>
                <a:latin typeface="Calibri"/>
                <a:cs typeface="Calibri"/>
              </a:rPr>
              <a:t>44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84346" y="1855558"/>
            <a:ext cx="2385060" cy="2374900"/>
          </a:xfrm>
          <a:custGeom>
            <a:avLst/>
            <a:gdLst/>
            <a:ahLst/>
            <a:cxnLst/>
            <a:rect l="l" t="t" r="r" b="b"/>
            <a:pathLst>
              <a:path w="2385060" h="2374900">
                <a:moveTo>
                  <a:pt x="1395997" y="2362200"/>
                </a:moveTo>
                <a:lnTo>
                  <a:pt x="992871" y="2362200"/>
                </a:lnTo>
                <a:lnTo>
                  <a:pt x="948973" y="2349500"/>
                </a:lnTo>
                <a:lnTo>
                  <a:pt x="905432" y="2349500"/>
                </a:lnTo>
                <a:lnTo>
                  <a:pt x="819616" y="2324100"/>
                </a:lnTo>
                <a:lnTo>
                  <a:pt x="777439" y="2298700"/>
                </a:lnTo>
                <a:lnTo>
                  <a:pt x="694788" y="2273300"/>
                </a:lnTo>
                <a:lnTo>
                  <a:pt x="654413" y="2247900"/>
                </a:lnTo>
                <a:lnTo>
                  <a:pt x="614735" y="2235200"/>
                </a:lnTo>
                <a:lnTo>
                  <a:pt x="575804" y="2209800"/>
                </a:lnTo>
                <a:lnTo>
                  <a:pt x="537668" y="2184400"/>
                </a:lnTo>
                <a:lnTo>
                  <a:pt x="500376" y="2159000"/>
                </a:lnTo>
                <a:lnTo>
                  <a:pt x="463976" y="2133600"/>
                </a:lnTo>
                <a:lnTo>
                  <a:pt x="428518" y="2108200"/>
                </a:lnTo>
                <a:lnTo>
                  <a:pt x="394050" y="2070100"/>
                </a:lnTo>
                <a:lnTo>
                  <a:pt x="360620" y="2044700"/>
                </a:lnTo>
                <a:lnTo>
                  <a:pt x="328278" y="2006600"/>
                </a:lnTo>
                <a:lnTo>
                  <a:pt x="297071" y="1968500"/>
                </a:lnTo>
                <a:lnTo>
                  <a:pt x="267050" y="1943100"/>
                </a:lnTo>
                <a:lnTo>
                  <a:pt x="238261" y="1905000"/>
                </a:lnTo>
                <a:lnTo>
                  <a:pt x="210754" y="1866900"/>
                </a:lnTo>
                <a:lnTo>
                  <a:pt x="184578" y="1828800"/>
                </a:lnTo>
                <a:lnTo>
                  <a:pt x="159782" y="1778000"/>
                </a:lnTo>
                <a:lnTo>
                  <a:pt x="136618" y="1739900"/>
                </a:lnTo>
                <a:lnTo>
                  <a:pt x="115314" y="1701800"/>
                </a:lnTo>
                <a:lnTo>
                  <a:pt x="95856" y="1651000"/>
                </a:lnTo>
                <a:lnTo>
                  <a:pt x="78233" y="1612900"/>
                </a:lnTo>
                <a:lnTo>
                  <a:pt x="62431" y="1562100"/>
                </a:lnTo>
                <a:lnTo>
                  <a:pt x="48437" y="1524000"/>
                </a:lnTo>
                <a:lnTo>
                  <a:pt x="36237" y="1473200"/>
                </a:lnTo>
                <a:lnTo>
                  <a:pt x="25820" y="1435100"/>
                </a:lnTo>
                <a:lnTo>
                  <a:pt x="17171" y="1384300"/>
                </a:lnTo>
                <a:lnTo>
                  <a:pt x="10277" y="1346200"/>
                </a:lnTo>
                <a:lnTo>
                  <a:pt x="5126" y="1295400"/>
                </a:lnTo>
                <a:lnTo>
                  <a:pt x="1705" y="1257300"/>
                </a:lnTo>
                <a:lnTo>
                  <a:pt x="1" y="1206500"/>
                </a:lnTo>
                <a:lnTo>
                  <a:pt x="0" y="1168400"/>
                </a:lnTo>
                <a:lnTo>
                  <a:pt x="1689" y="1117600"/>
                </a:lnTo>
                <a:lnTo>
                  <a:pt x="5055" y="1079500"/>
                </a:lnTo>
                <a:lnTo>
                  <a:pt x="10086" y="1028700"/>
                </a:lnTo>
                <a:lnTo>
                  <a:pt x="16769" y="990600"/>
                </a:lnTo>
                <a:lnTo>
                  <a:pt x="25089" y="939800"/>
                </a:lnTo>
                <a:lnTo>
                  <a:pt x="35035" y="901700"/>
                </a:lnTo>
                <a:lnTo>
                  <a:pt x="46593" y="850900"/>
                </a:lnTo>
                <a:lnTo>
                  <a:pt x="59750" y="812800"/>
                </a:lnTo>
                <a:lnTo>
                  <a:pt x="74493" y="774700"/>
                </a:lnTo>
                <a:lnTo>
                  <a:pt x="90809" y="723900"/>
                </a:lnTo>
                <a:lnTo>
                  <a:pt x="108685" y="685800"/>
                </a:lnTo>
                <a:lnTo>
                  <a:pt x="128108" y="647700"/>
                </a:lnTo>
                <a:lnTo>
                  <a:pt x="149064" y="609600"/>
                </a:lnTo>
                <a:lnTo>
                  <a:pt x="171542" y="571500"/>
                </a:lnTo>
                <a:lnTo>
                  <a:pt x="195527" y="533400"/>
                </a:lnTo>
                <a:lnTo>
                  <a:pt x="221007" y="495300"/>
                </a:lnTo>
                <a:lnTo>
                  <a:pt x="247969" y="457200"/>
                </a:lnTo>
                <a:lnTo>
                  <a:pt x="276399" y="419100"/>
                </a:lnTo>
                <a:lnTo>
                  <a:pt x="306285" y="393700"/>
                </a:lnTo>
                <a:lnTo>
                  <a:pt x="337614" y="355600"/>
                </a:lnTo>
                <a:lnTo>
                  <a:pt x="370372" y="317500"/>
                </a:lnTo>
                <a:lnTo>
                  <a:pt x="404546" y="292100"/>
                </a:lnTo>
                <a:lnTo>
                  <a:pt x="440124" y="266700"/>
                </a:lnTo>
                <a:lnTo>
                  <a:pt x="477092" y="228600"/>
                </a:lnTo>
                <a:lnTo>
                  <a:pt x="515437" y="203200"/>
                </a:lnTo>
                <a:lnTo>
                  <a:pt x="555147" y="177800"/>
                </a:lnTo>
                <a:lnTo>
                  <a:pt x="596208" y="152400"/>
                </a:lnTo>
                <a:lnTo>
                  <a:pt x="638213" y="127000"/>
                </a:lnTo>
                <a:lnTo>
                  <a:pt x="680737" y="114300"/>
                </a:lnTo>
                <a:lnTo>
                  <a:pt x="723731" y="88900"/>
                </a:lnTo>
                <a:lnTo>
                  <a:pt x="767147" y="76200"/>
                </a:lnTo>
                <a:lnTo>
                  <a:pt x="810935" y="50800"/>
                </a:lnTo>
                <a:lnTo>
                  <a:pt x="899437" y="25400"/>
                </a:lnTo>
                <a:lnTo>
                  <a:pt x="944052" y="25400"/>
                </a:lnTo>
                <a:lnTo>
                  <a:pt x="1033770" y="0"/>
                </a:lnTo>
                <a:lnTo>
                  <a:pt x="1347774" y="0"/>
                </a:lnTo>
                <a:lnTo>
                  <a:pt x="1391982" y="12700"/>
                </a:lnTo>
                <a:lnTo>
                  <a:pt x="1435881" y="12700"/>
                </a:lnTo>
                <a:lnTo>
                  <a:pt x="1607422" y="63500"/>
                </a:lnTo>
                <a:lnTo>
                  <a:pt x="1649049" y="88900"/>
                </a:lnTo>
                <a:lnTo>
                  <a:pt x="1690076" y="101600"/>
                </a:lnTo>
                <a:lnTo>
                  <a:pt x="1730453" y="127000"/>
                </a:lnTo>
                <a:lnTo>
                  <a:pt x="1770133" y="139700"/>
                </a:lnTo>
                <a:lnTo>
                  <a:pt x="1809067" y="165100"/>
                </a:lnTo>
                <a:lnTo>
                  <a:pt x="1847205" y="190500"/>
                </a:lnTo>
                <a:lnTo>
                  <a:pt x="1884499" y="215900"/>
                </a:lnTo>
                <a:lnTo>
                  <a:pt x="1902700" y="228600"/>
                </a:lnTo>
                <a:lnTo>
                  <a:pt x="1152825" y="228600"/>
                </a:lnTo>
                <a:lnTo>
                  <a:pt x="1108062" y="241300"/>
                </a:lnTo>
                <a:lnTo>
                  <a:pt x="1063329" y="241300"/>
                </a:lnTo>
                <a:lnTo>
                  <a:pt x="1018699" y="254000"/>
                </a:lnTo>
                <a:lnTo>
                  <a:pt x="974247" y="254000"/>
                </a:lnTo>
                <a:lnTo>
                  <a:pt x="842708" y="292100"/>
                </a:lnTo>
                <a:lnTo>
                  <a:pt x="757275" y="342900"/>
                </a:lnTo>
                <a:lnTo>
                  <a:pt x="715461" y="355600"/>
                </a:lnTo>
                <a:lnTo>
                  <a:pt x="674815" y="381000"/>
                </a:lnTo>
                <a:lnTo>
                  <a:pt x="635842" y="406400"/>
                </a:lnTo>
                <a:lnTo>
                  <a:pt x="598561" y="444500"/>
                </a:lnTo>
                <a:lnTo>
                  <a:pt x="562991" y="469900"/>
                </a:lnTo>
                <a:lnTo>
                  <a:pt x="529154" y="495300"/>
                </a:lnTo>
                <a:lnTo>
                  <a:pt x="497069" y="533400"/>
                </a:lnTo>
                <a:lnTo>
                  <a:pt x="466756" y="571500"/>
                </a:lnTo>
                <a:lnTo>
                  <a:pt x="438235" y="596900"/>
                </a:lnTo>
                <a:lnTo>
                  <a:pt x="411526" y="635000"/>
                </a:lnTo>
                <a:lnTo>
                  <a:pt x="386649" y="673100"/>
                </a:lnTo>
                <a:lnTo>
                  <a:pt x="363625" y="711200"/>
                </a:lnTo>
                <a:lnTo>
                  <a:pt x="342473" y="749300"/>
                </a:lnTo>
                <a:lnTo>
                  <a:pt x="323214" y="787400"/>
                </a:lnTo>
                <a:lnTo>
                  <a:pt x="305867" y="838200"/>
                </a:lnTo>
                <a:lnTo>
                  <a:pt x="290452" y="876300"/>
                </a:lnTo>
                <a:lnTo>
                  <a:pt x="276990" y="914400"/>
                </a:lnTo>
                <a:lnTo>
                  <a:pt x="265501" y="965200"/>
                </a:lnTo>
                <a:lnTo>
                  <a:pt x="256004" y="1003300"/>
                </a:lnTo>
                <a:lnTo>
                  <a:pt x="248520" y="1054100"/>
                </a:lnTo>
                <a:lnTo>
                  <a:pt x="243069" y="1092200"/>
                </a:lnTo>
                <a:lnTo>
                  <a:pt x="239671" y="1130300"/>
                </a:lnTo>
                <a:lnTo>
                  <a:pt x="238345" y="1181100"/>
                </a:lnTo>
                <a:lnTo>
                  <a:pt x="239112" y="1231900"/>
                </a:lnTo>
                <a:lnTo>
                  <a:pt x="241992" y="1270000"/>
                </a:lnTo>
                <a:lnTo>
                  <a:pt x="247005" y="1320800"/>
                </a:lnTo>
                <a:lnTo>
                  <a:pt x="254171" y="1358900"/>
                </a:lnTo>
                <a:lnTo>
                  <a:pt x="263511" y="1409700"/>
                </a:lnTo>
                <a:lnTo>
                  <a:pt x="275043" y="1447800"/>
                </a:lnTo>
                <a:lnTo>
                  <a:pt x="288788" y="1498600"/>
                </a:lnTo>
                <a:lnTo>
                  <a:pt x="304767" y="1536700"/>
                </a:lnTo>
                <a:lnTo>
                  <a:pt x="322999" y="1574800"/>
                </a:lnTo>
                <a:lnTo>
                  <a:pt x="343504" y="1625600"/>
                </a:lnTo>
                <a:lnTo>
                  <a:pt x="366303" y="1663700"/>
                </a:lnTo>
                <a:lnTo>
                  <a:pt x="391118" y="1701800"/>
                </a:lnTo>
                <a:lnTo>
                  <a:pt x="417622" y="1739900"/>
                </a:lnTo>
                <a:lnTo>
                  <a:pt x="445740" y="1778000"/>
                </a:lnTo>
                <a:lnTo>
                  <a:pt x="475398" y="1816100"/>
                </a:lnTo>
                <a:lnTo>
                  <a:pt x="506521" y="1854200"/>
                </a:lnTo>
                <a:lnTo>
                  <a:pt x="539034" y="1879600"/>
                </a:lnTo>
                <a:lnTo>
                  <a:pt x="572862" y="1917700"/>
                </a:lnTo>
                <a:lnTo>
                  <a:pt x="607931" y="1943100"/>
                </a:lnTo>
                <a:lnTo>
                  <a:pt x="644167" y="1968500"/>
                </a:lnTo>
                <a:lnTo>
                  <a:pt x="681493" y="1993900"/>
                </a:lnTo>
                <a:lnTo>
                  <a:pt x="719836" y="2019300"/>
                </a:lnTo>
                <a:lnTo>
                  <a:pt x="759121" y="2032000"/>
                </a:lnTo>
                <a:lnTo>
                  <a:pt x="799274" y="2057400"/>
                </a:lnTo>
                <a:lnTo>
                  <a:pt x="1010430" y="2120900"/>
                </a:lnTo>
                <a:lnTo>
                  <a:pt x="1054218" y="2133600"/>
                </a:lnTo>
                <a:lnTo>
                  <a:pt x="1142751" y="2133600"/>
                </a:lnTo>
                <a:lnTo>
                  <a:pt x="1187348" y="2146300"/>
                </a:lnTo>
                <a:lnTo>
                  <a:pt x="1907752" y="2146300"/>
                </a:lnTo>
                <a:lnTo>
                  <a:pt x="1869405" y="2171700"/>
                </a:lnTo>
                <a:lnTo>
                  <a:pt x="1829695" y="2197100"/>
                </a:lnTo>
                <a:lnTo>
                  <a:pt x="1788633" y="2222500"/>
                </a:lnTo>
                <a:lnTo>
                  <a:pt x="1746628" y="2247900"/>
                </a:lnTo>
                <a:lnTo>
                  <a:pt x="1704104" y="2260600"/>
                </a:lnTo>
                <a:lnTo>
                  <a:pt x="1661110" y="2286000"/>
                </a:lnTo>
                <a:lnTo>
                  <a:pt x="1395997" y="2362200"/>
                </a:lnTo>
                <a:close/>
              </a:path>
              <a:path w="2385060" h="2374900">
                <a:moveTo>
                  <a:pt x="1907752" y="2146300"/>
                </a:moveTo>
                <a:lnTo>
                  <a:pt x="1187348" y="2146300"/>
                </a:lnTo>
                <a:lnTo>
                  <a:pt x="1232065" y="2133600"/>
                </a:lnTo>
                <a:lnTo>
                  <a:pt x="1321561" y="2133600"/>
                </a:lnTo>
                <a:lnTo>
                  <a:pt x="1366190" y="2120900"/>
                </a:lnTo>
                <a:lnTo>
                  <a:pt x="1410642" y="2120900"/>
                </a:lnTo>
                <a:lnTo>
                  <a:pt x="1498710" y="2095500"/>
                </a:lnTo>
                <a:lnTo>
                  <a:pt x="1542177" y="2070100"/>
                </a:lnTo>
                <a:lnTo>
                  <a:pt x="1585168" y="2057400"/>
                </a:lnTo>
                <a:lnTo>
                  <a:pt x="1669418" y="2006600"/>
                </a:lnTo>
                <a:lnTo>
                  <a:pt x="1710065" y="1981200"/>
                </a:lnTo>
                <a:lnTo>
                  <a:pt x="1749039" y="1955800"/>
                </a:lnTo>
                <a:lnTo>
                  <a:pt x="1786322" y="1930400"/>
                </a:lnTo>
                <a:lnTo>
                  <a:pt x="1821892" y="1905000"/>
                </a:lnTo>
                <a:lnTo>
                  <a:pt x="1855729" y="1866900"/>
                </a:lnTo>
                <a:lnTo>
                  <a:pt x="1887815" y="1841500"/>
                </a:lnTo>
                <a:lnTo>
                  <a:pt x="1918128" y="1803400"/>
                </a:lnTo>
                <a:lnTo>
                  <a:pt x="1946648" y="1765300"/>
                </a:lnTo>
                <a:lnTo>
                  <a:pt x="1973357" y="1739900"/>
                </a:lnTo>
                <a:lnTo>
                  <a:pt x="1998233" y="1701800"/>
                </a:lnTo>
                <a:lnTo>
                  <a:pt x="2021256" y="1663700"/>
                </a:lnTo>
                <a:lnTo>
                  <a:pt x="2042407" y="1625600"/>
                </a:lnTo>
                <a:lnTo>
                  <a:pt x="2061666" y="1574800"/>
                </a:lnTo>
                <a:lnTo>
                  <a:pt x="2079012" y="1536700"/>
                </a:lnTo>
                <a:lnTo>
                  <a:pt x="2094425" y="1498600"/>
                </a:lnTo>
                <a:lnTo>
                  <a:pt x="2107886" y="1460500"/>
                </a:lnTo>
                <a:lnTo>
                  <a:pt x="2119375" y="1409700"/>
                </a:lnTo>
                <a:lnTo>
                  <a:pt x="2128871" y="1371600"/>
                </a:lnTo>
                <a:lnTo>
                  <a:pt x="2136354" y="1320800"/>
                </a:lnTo>
                <a:lnTo>
                  <a:pt x="2141805" y="1282700"/>
                </a:lnTo>
                <a:lnTo>
                  <a:pt x="2145203" y="1231900"/>
                </a:lnTo>
                <a:lnTo>
                  <a:pt x="2146528" y="1193800"/>
                </a:lnTo>
                <a:lnTo>
                  <a:pt x="2145761" y="1143000"/>
                </a:lnTo>
                <a:lnTo>
                  <a:pt x="2142881" y="1104900"/>
                </a:lnTo>
                <a:lnTo>
                  <a:pt x="2137868" y="1054100"/>
                </a:lnTo>
                <a:lnTo>
                  <a:pt x="2130703" y="1016000"/>
                </a:lnTo>
                <a:lnTo>
                  <a:pt x="2121364" y="965200"/>
                </a:lnTo>
                <a:lnTo>
                  <a:pt x="2109833" y="927100"/>
                </a:lnTo>
                <a:lnTo>
                  <a:pt x="2096089" y="876300"/>
                </a:lnTo>
                <a:lnTo>
                  <a:pt x="2080113" y="838200"/>
                </a:lnTo>
                <a:lnTo>
                  <a:pt x="2061883" y="787400"/>
                </a:lnTo>
                <a:lnTo>
                  <a:pt x="2041381" y="749300"/>
                </a:lnTo>
                <a:lnTo>
                  <a:pt x="2018585" y="711200"/>
                </a:lnTo>
                <a:lnTo>
                  <a:pt x="1993769" y="673100"/>
                </a:lnTo>
                <a:lnTo>
                  <a:pt x="1967263" y="635000"/>
                </a:lnTo>
                <a:lnTo>
                  <a:pt x="1939144" y="596900"/>
                </a:lnTo>
                <a:lnTo>
                  <a:pt x="1909485" y="558800"/>
                </a:lnTo>
                <a:lnTo>
                  <a:pt x="1878362" y="520700"/>
                </a:lnTo>
                <a:lnTo>
                  <a:pt x="1845849" y="495300"/>
                </a:lnTo>
                <a:lnTo>
                  <a:pt x="1812020" y="457200"/>
                </a:lnTo>
                <a:lnTo>
                  <a:pt x="1776951" y="431800"/>
                </a:lnTo>
                <a:lnTo>
                  <a:pt x="1740716" y="406400"/>
                </a:lnTo>
                <a:lnTo>
                  <a:pt x="1703390" y="381000"/>
                </a:lnTo>
                <a:lnTo>
                  <a:pt x="1665047" y="355600"/>
                </a:lnTo>
                <a:lnTo>
                  <a:pt x="1625763" y="330200"/>
                </a:lnTo>
                <a:lnTo>
                  <a:pt x="1544667" y="304800"/>
                </a:lnTo>
                <a:lnTo>
                  <a:pt x="1503004" y="279400"/>
                </a:lnTo>
                <a:lnTo>
                  <a:pt x="1417825" y="254000"/>
                </a:lnTo>
                <a:lnTo>
                  <a:pt x="1374457" y="254000"/>
                </a:lnTo>
                <a:lnTo>
                  <a:pt x="1330671" y="241300"/>
                </a:lnTo>
                <a:lnTo>
                  <a:pt x="1286539" y="241300"/>
                </a:lnTo>
                <a:lnTo>
                  <a:pt x="1242138" y="228600"/>
                </a:lnTo>
                <a:lnTo>
                  <a:pt x="1902700" y="228600"/>
                </a:lnTo>
                <a:lnTo>
                  <a:pt x="1920901" y="241300"/>
                </a:lnTo>
                <a:lnTo>
                  <a:pt x="1956362" y="266700"/>
                </a:lnTo>
                <a:lnTo>
                  <a:pt x="1990833" y="304800"/>
                </a:lnTo>
                <a:lnTo>
                  <a:pt x="2024265" y="330200"/>
                </a:lnTo>
                <a:lnTo>
                  <a:pt x="2056610" y="368300"/>
                </a:lnTo>
                <a:lnTo>
                  <a:pt x="2087820" y="393700"/>
                </a:lnTo>
                <a:lnTo>
                  <a:pt x="2117845" y="431800"/>
                </a:lnTo>
                <a:lnTo>
                  <a:pt x="2146636" y="469900"/>
                </a:lnTo>
                <a:lnTo>
                  <a:pt x="2174146" y="508000"/>
                </a:lnTo>
                <a:lnTo>
                  <a:pt x="2200325" y="546100"/>
                </a:lnTo>
                <a:lnTo>
                  <a:pt x="2225126" y="584200"/>
                </a:lnTo>
                <a:lnTo>
                  <a:pt x="2248292" y="635000"/>
                </a:lnTo>
                <a:lnTo>
                  <a:pt x="2269598" y="673100"/>
                </a:lnTo>
                <a:lnTo>
                  <a:pt x="2289057" y="711200"/>
                </a:lnTo>
                <a:lnTo>
                  <a:pt x="2306681" y="762000"/>
                </a:lnTo>
                <a:lnTo>
                  <a:pt x="2322484" y="800100"/>
                </a:lnTo>
                <a:lnTo>
                  <a:pt x="2336479" y="850900"/>
                </a:lnTo>
                <a:lnTo>
                  <a:pt x="2348679" y="889000"/>
                </a:lnTo>
                <a:lnTo>
                  <a:pt x="2359096" y="939800"/>
                </a:lnTo>
                <a:lnTo>
                  <a:pt x="2367745" y="977900"/>
                </a:lnTo>
                <a:lnTo>
                  <a:pt x="2379787" y="1066800"/>
                </a:lnTo>
                <a:lnTo>
                  <a:pt x="2383207" y="1117600"/>
                </a:lnTo>
                <a:lnTo>
                  <a:pt x="2384910" y="1168400"/>
                </a:lnTo>
                <a:lnTo>
                  <a:pt x="2384909" y="1206500"/>
                </a:lnTo>
                <a:lnTo>
                  <a:pt x="2383217" y="1257300"/>
                </a:lnTo>
                <a:lnTo>
                  <a:pt x="2379849" y="1295400"/>
                </a:lnTo>
                <a:lnTo>
                  <a:pt x="2374815" y="1346200"/>
                </a:lnTo>
                <a:lnTo>
                  <a:pt x="2368130" y="1384300"/>
                </a:lnTo>
                <a:lnTo>
                  <a:pt x="2359807" y="1435100"/>
                </a:lnTo>
                <a:lnTo>
                  <a:pt x="2349858" y="1473200"/>
                </a:lnTo>
                <a:lnTo>
                  <a:pt x="2338297" y="1511300"/>
                </a:lnTo>
                <a:lnTo>
                  <a:pt x="2325137" y="1562100"/>
                </a:lnTo>
                <a:lnTo>
                  <a:pt x="2310391" y="1600200"/>
                </a:lnTo>
                <a:lnTo>
                  <a:pt x="2294072" y="1638300"/>
                </a:lnTo>
                <a:lnTo>
                  <a:pt x="2276193" y="1689100"/>
                </a:lnTo>
                <a:lnTo>
                  <a:pt x="2256767" y="1727200"/>
                </a:lnTo>
                <a:lnTo>
                  <a:pt x="2235807" y="1765300"/>
                </a:lnTo>
                <a:lnTo>
                  <a:pt x="2213326" y="1803400"/>
                </a:lnTo>
                <a:lnTo>
                  <a:pt x="2189338" y="1841500"/>
                </a:lnTo>
                <a:lnTo>
                  <a:pt x="2163855" y="1879600"/>
                </a:lnTo>
                <a:lnTo>
                  <a:pt x="2136891" y="1917700"/>
                </a:lnTo>
                <a:lnTo>
                  <a:pt x="2108457" y="1955800"/>
                </a:lnTo>
                <a:lnTo>
                  <a:pt x="2078569" y="1981200"/>
                </a:lnTo>
                <a:lnTo>
                  <a:pt x="2047238" y="2019300"/>
                </a:lnTo>
                <a:lnTo>
                  <a:pt x="2014478" y="2044700"/>
                </a:lnTo>
                <a:lnTo>
                  <a:pt x="1980301" y="2082800"/>
                </a:lnTo>
                <a:lnTo>
                  <a:pt x="1944722" y="2108200"/>
                </a:lnTo>
                <a:lnTo>
                  <a:pt x="1907752" y="2146300"/>
                </a:lnTo>
                <a:close/>
              </a:path>
              <a:path w="2385060" h="2374900">
                <a:moveTo>
                  <a:pt x="961594" y="1625600"/>
                </a:moveTo>
                <a:lnTo>
                  <a:pt x="928650" y="1625600"/>
                </a:lnTo>
                <a:lnTo>
                  <a:pt x="906353" y="1600200"/>
                </a:lnTo>
                <a:lnTo>
                  <a:pt x="898036" y="1549400"/>
                </a:lnTo>
                <a:lnTo>
                  <a:pt x="894835" y="838200"/>
                </a:lnTo>
                <a:lnTo>
                  <a:pt x="902713" y="787400"/>
                </a:lnTo>
                <a:lnTo>
                  <a:pt x="924619" y="762000"/>
                </a:lnTo>
                <a:lnTo>
                  <a:pt x="957253" y="762000"/>
                </a:lnTo>
                <a:lnTo>
                  <a:pt x="997315" y="774700"/>
                </a:lnTo>
                <a:lnTo>
                  <a:pt x="1621726" y="1143000"/>
                </a:lnTo>
                <a:lnTo>
                  <a:pt x="1653702" y="1168400"/>
                </a:lnTo>
                <a:lnTo>
                  <a:pt x="1664311" y="1193800"/>
                </a:lnTo>
                <a:lnTo>
                  <a:pt x="1653566" y="1231900"/>
                </a:lnTo>
                <a:lnTo>
                  <a:pt x="1621479" y="1257300"/>
                </a:lnTo>
                <a:lnTo>
                  <a:pt x="1001849" y="1612900"/>
                </a:lnTo>
                <a:lnTo>
                  <a:pt x="961594" y="1625600"/>
                </a:lnTo>
                <a:close/>
              </a:path>
              <a:path w="2385060" h="2374900">
                <a:moveTo>
                  <a:pt x="1306071" y="2374900"/>
                </a:moveTo>
                <a:lnTo>
                  <a:pt x="1081544" y="2374900"/>
                </a:lnTo>
                <a:lnTo>
                  <a:pt x="1037077" y="2362200"/>
                </a:lnTo>
                <a:lnTo>
                  <a:pt x="1351074" y="2362200"/>
                </a:lnTo>
                <a:lnTo>
                  <a:pt x="1306071" y="2374900"/>
                </a:lnTo>
                <a:close/>
              </a:path>
            </a:pathLst>
          </a:custGeom>
          <a:solidFill>
            <a:srgbClr val="787877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93332" y="302666"/>
            <a:ext cx="3047047" cy="546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30300" y="920750"/>
            <a:ext cx="479488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5">
                <a:solidFill>
                  <a:srgbClr val="333433"/>
                </a:solidFill>
                <a:latin typeface="Arial Narrow"/>
                <a:cs typeface="Arial Narrow"/>
              </a:rPr>
              <a:t>Winium </a:t>
            </a:r>
            <a:r>
              <a:rPr dirty="0" sz="3750" spc="-55">
                <a:solidFill>
                  <a:srgbClr val="333433"/>
                </a:solidFill>
                <a:latin typeface="Arial Narrow"/>
                <a:cs typeface="Arial Narrow"/>
              </a:rPr>
              <a:t>для </a:t>
            </a:r>
            <a:r>
              <a:rPr dirty="0" sz="3750" spc="-80">
                <a:solidFill>
                  <a:srgbClr val="333433"/>
                </a:solidFill>
                <a:latin typeface="Arial Narrow"/>
                <a:cs typeface="Arial Narrow"/>
              </a:rPr>
              <a:t>Windows</a:t>
            </a:r>
            <a:r>
              <a:rPr dirty="0" sz="3750" spc="-445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95">
                <a:solidFill>
                  <a:srgbClr val="333433"/>
                </a:solidFill>
                <a:latin typeface="Arial Narrow"/>
                <a:cs typeface="Arial Narrow"/>
              </a:rPr>
              <a:t>Phone</a:t>
            </a:r>
            <a:endParaRPr sz="3750">
              <a:latin typeface="Arial Narrow"/>
              <a:cs typeface="Arial Narro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1933575"/>
            <a:ext cx="3705225" cy="26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43000" y="1901825"/>
            <a:ext cx="3705860" cy="3111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g</a:t>
            </a:r>
            <a:r>
              <a:rPr dirty="0" sz="185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th</a:t>
            </a:r>
            <a:r>
              <a:rPr dirty="0" sz="1850" spc="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u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b.co</a:t>
            </a:r>
            <a:r>
              <a:rPr dirty="0" sz="1850" spc="1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/2</a:t>
            </a:r>
            <a:r>
              <a:rPr dirty="0" sz="1850" spc="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g</a:t>
            </a:r>
            <a:r>
              <a:rPr dirty="0" sz="1850" spc="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is</a:t>
            </a:r>
            <a:r>
              <a:rPr dirty="0" sz="185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/</a:t>
            </a:r>
            <a:r>
              <a:rPr dirty="0" sz="1850" spc="1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W</a:t>
            </a:r>
            <a:r>
              <a:rPr dirty="0" sz="185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n</a:t>
            </a:r>
            <a:r>
              <a:rPr dirty="0" sz="185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i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u</a:t>
            </a:r>
            <a:r>
              <a:rPr dirty="0" sz="1850" spc="1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m</a:t>
            </a:r>
            <a:r>
              <a:rPr dirty="0" sz="1850" spc="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.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S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to</a:t>
            </a:r>
            <a:r>
              <a:rPr dirty="0" sz="185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r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eAp</a:t>
            </a:r>
            <a:r>
              <a:rPr dirty="0" sz="1850" spc="0">
                <a:solidFill>
                  <a:srgbClr val="4A86C2"/>
                </a:solidFill>
                <a:latin typeface="Arial"/>
                <a:cs typeface="Arial"/>
                <a:hlinkClick r:id="rId4"/>
              </a:rPr>
              <a:t>p</a:t>
            </a:r>
            <a:r>
              <a:rPr dirty="0" sz="1850" spc="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s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462661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20"/>
              <a:t>Тестовая</a:t>
            </a:r>
            <a:r>
              <a:rPr dirty="0" sz="3750" spc="-200"/>
              <a:t> </a:t>
            </a:r>
            <a:r>
              <a:rPr dirty="0" sz="3750" spc="-10"/>
              <a:t>инфраструктура</a:t>
            </a:r>
            <a:endParaRPr sz="37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66926" y="941505"/>
            <a:ext cx="1212215" cy="1165860"/>
          </a:xfrm>
          <a:custGeom>
            <a:avLst/>
            <a:gdLst/>
            <a:ahLst/>
            <a:cxnLst/>
            <a:rect l="l" t="t" r="r" b="b"/>
            <a:pathLst>
              <a:path w="1212214" h="1165860">
                <a:moveTo>
                  <a:pt x="0" y="298333"/>
                </a:moveTo>
                <a:lnTo>
                  <a:pt x="28681" y="258060"/>
                </a:lnTo>
                <a:lnTo>
                  <a:pt x="60265" y="220085"/>
                </a:lnTo>
                <a:lnTo>
                  <a:pt x="94585" y="184569"/>
                </a:lnTo>
                <a:lnTo>
                  <a:pt x="131479" y="151671"/>
                </a:lnTo>
                <a:lnTo>
                  <a:pt x="170781" y="121554"/>
                </a:lnTo>
                <a:lnTo>
                  <a:pt x="212327" y="94378"/>
                </a:lnTo>
                <a:lnTo>
                  <a:pt x="255953" y="70304"/>
                </a:lnTo>
                <a:lnTo>
                  <a:pt x="301494" y="49492"/>
                </a:lnTo>
                <a:lnTo>
                  <a:pt x="348787" y="32103"/>
                </a:lnTo>
                <a:lnTo>
                  <a:pt x="397666" y="18299"/>
                </a:lnTo>
                <a:lnTo>
                  <a:pt x="447967" y="8240"/>
                </a:lnTo>
                <a:lnTo>
                  <a:pt x="499526" y="2086"/>
                </a:lnTo>
                <a:lnTo>
                  <a:pt x="552178" y="0"/>
                </a:lnTo>
                <a:lnTo>
                  <a:pt x="599221" y="1658"/>
                </a:lnTo>
                <a:lnTo>
                  <a:pt x="645379" y="6559"/>
                </a:lnTo>
                <a:lnTo>
                  <a:pt x="690540" y="14590"/>
                </a:lnTo>
                <a:lnTo>
                  <a:pt x="734594" y="25641"/>
                </a:lnTo>
                <a:lnTo>
                  <a:pt x="777426" y="39600"/>
                </a:lnTo>
                <a:lnTo>
                  <a:pt x="818925" y="56354"/>
                </a:lnTo>
                <a:lnTo>
                  <a:pt x="858979" y="75793"/>
                </a:lnTo>
                <a:lnTo>
                  <a:pt x="897476" y="97804"/>
                </a:lnTo>
                <a:lnTo>
                  <a:pt x="934302" y="122276"/>
                </a:lnTo>
                <a:lnTo>
                  <a:pt x="969346" y="149098"/>
                </a:lnTo>
                <a:lnTo>
                  <a:pt x="993307" y="170102"/>
                </a:lnTo>
                <a:lnTo>
                  <a:pt x="393852" y="170102"/>
                </a:lnTo>
                <a:lnTo>
                  <a:pt x="338986" y="172338"/>
                </a:lnTo>
                <a:lnTo>
                  <a:pt x="285391" y="178914"/>
                </a:lnTo>
                <a:lnTo>
                  <a:pt x="233239" y="189630"/>
                </a:lnTo>
                <a:lnTo>
                  <a:pt x="182696" y="204286"/>
                </a:lnTo>
                <a:lnTo>
                  <a:pt x="133932" y="222684"/>
                </a:lnTo>
                <a:lnTo>
                  <a:pt x="87116" y="244624"/>
                </a:lnTo>
                <a:lnTo>
                  <a:pt x="42415" y="269907"/>
                </a:lnTo>
                <a:lnTo>
                  <a:pt x="0" y="298333"/>
                </a:lnTo>
                <a:close/>
              </a:path>
              <a:path w="1212214" h="1165860">
                <a:moveTo>
                  <a:pt x="977435" y="1165856"/>
                </a:moveTo>
                <a:lnTo>
                  <a:pt x="999038" y="1123496"/>
                </a:lnTo>
                <a:lnTo>
                  <a:pt x="1017757" y="1079489"/>
                </a:lnTo>
                <a:lnTo>
                  <a:pt x="1033432" y="1033947"/>
                </a:lnTo>
                <a:lnTo>
                  <a:pt x="1045903" y="986987"/>
                </a:lnTo>
                <a:lnTo>
                  <a:pt x="1055009" y="938722"/>
                </a:lnTo>
                <a:lnTo>
                  <a:pt x="1060590" y="889267"/>
                </a:lnTo>
                <a:lnTo>
                  <a:pt x="1062486" y="838736"/>
                </a:lnTo>
                <a:lnTo>
                  <a:pt x="1060806" y="791019"/>
                </a:lnTo>
                <a:lnTo>
                  <a:pt x="1055840" y="744202"/>
                </a:lnTo>
                <a:lnTo>
                  <a:pt x="1047703" y="698398"/>
                </a:lnTo>
                <a:lnTo>
                  <a:pt x="1036509" y="653722"/>
                </a:lnTo>
                <a:lnTo>
                  <a:pt x="1022370" y="610287"/>
                </a:lnTo>
                <a:lnTo>
                  <a:pt x="1005400" y="568206"/>
                </a:lnTo>
                <a:lnTo>
                  <a:pt x="985713" y="527594"/>
                </a:lnTo>
                <a:lnTo>
                  <a:pt x="963422" y="488562"/>
                </a:lnTo>
                <a:lnTo>
                  <a:pt x="938642" y="451226"/>
                </a:lnTo>
                <a:lnTo>
                  <a:pt x="911484" y="415699"/>
                </a:lnTo>
                <a:lnTo>
                  <a:pt x="882064" y="382093"/>
                </a:lnTo>
                <a:lnTo>
                  <a:pt x="850495" y="350524"/>
                </a:lnTo>
                <a:lnTo>
                  <a:pt x="816889" y="321104"/>
                </a:lnTo>
                <a:lnTo>
                  <a:pt x="781362" y="293947"/>
                </a:lnTo>
                <a:lnTo>
                  <a:pt x="744026" y="269166"/>
                </a:lnTo>
                <a:lnTo>
                  <a:pt x="704994" y="246875"/>
                </a:lnTo>
                <a:lnTo>
                  <a:pt x="664382" y="227188"/>
                </a:lnTo>
                <a:lnTo>
                  <a:pt x="622301" y="210218"/>
                </a:lnTo>
                <a:lnTo>
                  <a:pt x="578866" y="196079"/>
                </a:lnTo>
                <a:lnTo>
                  <a:pt x="534190" y="184885"/>
                </a:lnTo>
                <a:lnTo>
                  <a:pt x="488386" y="176748"/>
                </a:lnTo>
                <a:lnTo>
                  <a:pt x="441569" y="171782"/>
                </a:lnTo>
                <a:lnTo>
                  <a:pt x="393852" y="170102"/>
                </a:lnTo>
                <a:lnTo>
                  <a:pt x="993307" y="170102"/>
                </a:lnTo>
                <a:lnTo>
                  <a:pt x="1033638" y="209343"/>
                </a:lnTo>
                <a:lnTo>
                  <a:pt x="1062662" y="242543"/>
                </a:lnTo>
                <a:lnTo>
                  <a:pt x="1089455" y="277646"/>
                </a:lnTo>
                <a:lnTo>
                  <a:pt x="1113904" y="314540"/>
                </a:lnTo>
                <a:lnTo>
                  <a:pt x="1135897" y="353114"/>
                </a:lnTo>
                <a:lnTo>
                  <a:pt x="1155322" y="393255"/>
                </a:lnTo>
                <a:lnTo>
                  <a:pt x="1172066" y="434854"/>
                </a:lnTo>
                <a:lnTo>
                  <a:pt x="1186018" y="477796"/>
                </a:lnTo>
                <a:lnTo>
                  <a:pt x="1197065" y="521972"/>
                </a:lnTo>
                <a:lnTo>
                  <a:pt x="1205094" y="567270"/>
                </a:lnTo>
                <a:lnTo>
                  <a:pt x="1209995" y="613577"/>
                </a:lnTo>
                <a:lnTo>
                  <a:pt x="1211653" y="660782"/>
                </a:lnTo>
                <a:lnTo>
                  <a:pt x="1209768" y="711026"/>
                </a:lnTo>
                <a:lnTo>
                  <a:pt x="1204208" y="760257"/>
                </a:lnTo>
                <a:lnTo>
                  <a:pt x="1195113" y="808334"/>
                </a:lnTo>
                <a:lnTo>
                  <a:pt x="1182624" y="855116"/>
                </a:lnTo>
                <a:lnTo>
                  <a:pt x="1166882" y="900462"/>
                </a:lnTo>
                <a:lnTo>
                  <a:pt x="1148028" y="944232"/>
                </a:lnTo>
                <a:lnTo>
                  <a:pt x="1126203" y="986284"/>
                </a:lnTo>
                <a:lnTo>
                  <a:pt x="1101547" y="1026479"/>
                </a:lnTo>
                <a:lnTo>
                  <a:pt x="1074201" y="1064674"/>
                </a:lnTo>
                <a:lnTo>
                  <a:pt x="1044307" y="1100729"/>
                </a:lnTo>
                <a:lnTo>
                  <a:pt x="1012004" y="1134503"/>
                </a:lnTo>
                <a:lnTo>
                  <a:pt x="977435" y="1165856"/>
                </a:lnTo>
                <a:close/>
              </a:path>
            </a:pathLst>
          </a:custGeom>
          <a:solidFill>
            <a:srgbClr val="00B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49163" y="1112916"/>
            <a:ext cx="1184275" cy="1167765"/>
          </a:xfrm>
          <a:custGeom>
            <a:avLst/>
            <a:gdLst/>
            <a:ahLst/>
            <a:cxnLst/>
            <a:rect l="l" t="t" r="r" b="b"/>
            <a:pathLst>
              <a:path w="1184275" h="1167764">
                <a:moveTo>
                  <a:pt x="673867" y="1167165"/>
                </a:moveTo>
                <a:lnTo>
                  <a:pt x="622690" y="1165165"/>
                </a:lnTo>
                <a:lnTo>
                  <a:pt x="572832" y="1159335"/>
                </a:lnTo>
                <a:lnTo>
                  <a:pt x="524355" y="1149924"/>
                </a:lnTo>
                <a:lnTo>
                  <a:pt x="477323" y="1137185"/>
                </a:lnTo>
                <a:lnTo>
                  <a:pt x="431798" y="1121368"/>
                </a:lnTo>
                <a:lnTo>
                  <a:pt x="388220" y="1103447"/>
                </a:lnTo>
                <a:lnTo>
                  <a:pt x="346242" y="1082560"/>
                </a:lnTo>
                <a:lnTo>
                  <a:pt x="306000" y="1058838"/>
                </a:lnTo>
                <a:lnTo>
                  <a:pt x="267628" y="1032412"/>
                </a:lnTo>
                <a:lnTo>
                  <a:pt x="231259" y="1003414"/>
                </a:lnTo>
                <a:lnTo>
                  <a:pt x="197029" y="971974"/>
                </a:lnTo>
                <a:lnTo>
                  <a:pt x="165071" y="938223"/>
                </a:lnTo>
                <a:lnTo>
                  <a:pt x="135520" y="902293"/>
                </a:lnTo>
                <a:lnTo>
                  <a:pt x="108509" y="864314"/>
                </a:lnTo>
                <a:lnTo>
                  <a:pt x="84173" y="824417"/>
                </a:lnTo>
                <a:lnTo>
                  <a:pt x="62647" y="782734"/>
                </a:lnTo>
                <a:lnTo>
                  <a:pt x="44064" y="739396"/>
                </a:lnTo>
                <a:lnTo>
                  <a:pt x="28559" y="694533"/>
                </a:lnTo>
                <a:lnTo>
                  <a:pt x="16265" y="648276"/>
                </a:lnTo>
                <a:lnTo>
                  <a:pt x="7318" y="600757"/>
                </a:lnTo>
                <a:lnTo>
                  <a:pt x="1852" y="552107"/>
                </a:lnTo>
                <a:lnTo>
                  <a:pt x="0" y="502456"/>
                </a:lnTo>
                <a:lnTo>
                  <a:pt x="1942" y="450958"/>
                </a:lnTo>
                <a:lnTo>
                  <a:pt x="7687" y="400579"/>
                </a:lnTo>
                <a:lnTo>
                  <a:pt x="17112" y="351457"/>
                </a:lnTo>
                <a:lnTo>
                  <a:pt x="30095" y="303731"/>
                </a:lnTo>
                <a:lnTo>
                  <a:pt x="46512" y="257538"/>
                </a:lnTo>
                <a:lnTo>
                  <a:pt x="66241" y="213016"/>
                </a:lnTo>
                <a:lnTo>
                  <a:pt x="89160" y="170304"/>
                </a:lnTo>
                <a:lnTo>
                  <a:pt x="115146" y="129539"/>
                </a:lnTo>
                <a:lnTo>
                  <a:pt x="157562" y="100681"/>
                </a:lnTo>
                <a:lnTo>
                  <a:pt x="202262" y="75074"/>
                </a:lnTo>
                <a:lnTo>
                  <a:pt x="249079" y="52901"/>
                </a:lnTo>
                <a:lnTo>
                  <a:pt x="297842" y="34347"/>
                </a:lnTo>
                <a:lnTo>
                  <a:pt x="348385" y="19596"/>
                </a:lnTo>
                <a:lnTo>
                  <a:pt x="400538" y="8832"/>
                </a:lnTo>
                <a:lnTo>
                  <a:pt x="454132" y="2238"/>
                </a:lnTo>
                <a:lnTo>
                  <a:pt x="508999" y="0"/>
                </a:lnTo>
                <a:lnTo>
                  <a:pt x="560176" y="1863"/>
                </a:lnTo>
                <a:lnTo>
                  <a:pt x="610034" y="7369"/>
                </a:lnTo>
                <a:lnTo>
                  <a:pt x="658511" y="16392"/>
                </a:lnTo>
                <a:lnTo>
                  <a:pt x="705543" y="28807"/>
                </a:lnTo>
                <a:lnTo>
                  <a:pt x="751068" y="44488"/>
                </a:lnTo>
                <a:lnTo>
                  <a:pt x="794851" y="62409"/>
                </a:lnTo>
                <a:lnTo>
                  <a:pt x="836985" y="83300"/>
                </a:lnTo>
                <a:lnTo>
                  <a:pt x="877343" y="107032"/>
                </a:lnTo>
                <a:lnTo>
                  <a:pt x="915795" y="133477"/>
                </a:lnTo>
                <a:lnTo>
                  <a:pt x="952215" y="162508"/>
                </a:lnTo>
                <a:lnTo>
                  <a:pt x="986474" y="193997"/>
                </a:lnTo>
                <a:lnTo>
                  <a:pt x="1018445" y="227815"/>
                </a:lnTo>
                <a:lnTo>
                  <a:pt x="1048000" y="263835"/>
                </a:lnTo>
                <a:lnTo>
                  <a:pt x="1075011" y="301930"/>
                </a:lnTo>
                <a:lnTo>
                  <a:pt x="1099350" y="341971"/>
                </a:lnTo>
                <a:lnTo>
                  <a:pt x="1120890" y="383830"/>
                </a:lnTo>
                <a:lnTo>
                  <a:pt x="1139502" y="427380"/>
                </a:lnTo>
                <a:lnTo>
                  <a:pt x="1155059" y="472493"/>
                </a:lnTo>
                <a:lnTo>
                  <a:pt x="1167432" y="519041"/>
                </a:lnTo>
                <a:lnTo>
                  <a:pt x="1176494" y="566896"/>
                </a:lnTo>
                <a:lnTo>
                  <a:pt x="1182118" y="615931"/>
                </a:lnTo>
                <a:lnTo>
                  <a:pt x="1184175" y="666016"/>
                </a:lnTo>
                <a:lnTo>
                  <a:pt x="1181801" y="717515"/>
                </a:lnTo>
                <a:lnTo>
                  <a:pt x="1175731" y="767894"/>
                </a:lnTo>
                <a:lnTo>
                  <a:pt x="1166073" y="817016"/>
                </a:lnTo>
                <a:lnTo>
                  <a:pt x="1152935" y="864742"/>
                </a:lnTo>
                <a:lnTo>
                  <a:pt x="1136423" y="910935"/>
                </a:lnTo>
                <a:lnTo>
                  <a:pt x="1116645" y="955456"/>
                </a:lnTo>
                <a:lnTo>
                  <a:pt x="1093708" y="998169"/>
                </a:lnTo>
                <a:lnTo>
                  <a:pt x="1067720" y="1038933"/>
                </a:lnTo>
                <a:lnTo>
                  <a:pt x="1025304" y="1067360"/>
                </a:lnTo>
                <a:lnTo>
                  <a:pt x="980604" y="1092642"/>
                </a:lnTo>
                <a:lnTo>
                  <a:pt x="933787" y="1114583"/>
                </a:lnTo>
                <a:lnTo>
                  <a:pt x="885023" y="1132981"/>
                </a:lnTo>
                <a:lnTo>
                  <a:pt x="834481" y="1147637"/>
                </a:lnTo>
                <a:lnTo>
                  <a:pt x="782328" y="1158353"/>
                </a:lnTo>
                <a:lnTo>
                  <a:pt x="728734" y="1164928"/>
                </a:lnTo>
                <a:lnTo>
                  <a:pt x="673867" y="1167165"/>
                </a:lnTo>
                <a:close/>
              </a:path>
            </a:pathLst>
          </a:custGeom>
          <a:solidFill>
            <a:srgbClr val="A6CD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0589" y="1260774"/>
            <a:ext cx="655955" cy="1018540"/>
          </a:xfrm>
          <a:custGeom>
            <a:avLst/>
            <a:gdLst/>
            <a:ahLst/>
            <a:cxnLst/>
            <a:rect l="l" t="t" r="r" b="b"/>
            <a:pathLst>
              <a:path w="655955" h="1018539">
                <a:moveTo>
                  <a:pt x="187112" y="410863"/>
                </a:moveTo>
                <a:lnTo>
                  <a:pt x="20935" y="410863"/>
                </a:lnTo>
                <a:lnTo>
                  <a:pt x="14506" y="362565"/>
                </a:lnTo>
                <a:lnTo>
                  <a:pt x="13080" y="316003"/>
                </a:lnTo>
                <a:lnTo>
                  <a:pt x="16536" y="271474"/>
                </a:lnTo>
                <a:lnTo>
                  <a:pt x="24750" y="229270"/>
                </a:lnTo>
                <a:lnTo>
                  <a:pt x="37599" y="189687"/>
                </a:lnTo>
                <a:lnTo>
                  <a:pt x="54960" y="153019"/>
                </a:lnTo>
                <a:lnTo>
                  <a:pt x="76709" y="119562"/>
                </a:lnTo>
                <a:lnTo>
                  <a:pt x="102725" y="89609"/>
                </a:lnTo>
                <a:lnTo>
                  <a:pt x="132883" y="63457"/>
                </a:lnTo>
                <a:lnTo>
                  <a:pt x="167062" y="41398"/>
                </a:lnTo>
                <a:lnTo>
                  <a:pt x="205137" y="23728"/>
                </a:lnTo>
                <a:lnTo>
                  <a:pt x="246986" y="10742"/>
                </a:lnTo>
                <a:lnTo>
                  <a:pt x="292486" y="2734"/>
                </a:lnTo>
                <a:lnTo>
                  <a:pt x="341513" y="0"/>
                </a:lnTo>
                <a:lnTo>
                  <a:pt x="397682" y="3574"/>
                </a:lnTo>
                <a:lnTo>
                  <a:pt x="449039" y="13995"/>
                </a:lnTo>
                <a:lnTo>
                  <a:pt x="495324" y="30806"/>
                </a:lnTo>
                <a:lnTo>
                  <a:pt x="536278" y="53553"/>
                </a:lnTo>
                <a:lnTo>
                  <a:pt x="571642" y="81780"/>
                </a:lnTo>
                <a:lnTo>
                  <a:pt x="601158" y="115031"/>
                </a:lnTo>
                <a:lnTo>
                  <a:pt x="624565" y="152851"/>
                </a:lnTo>
                <a:lnTo>
                  <a:pt x="629980" y="166177"/>
                </a:lnTo>
                <a:lnTo>
                  <a:pt x="333662" y="166177"/>
                </a:lnTo>
                <a:lnTo>
                  <a:pt x="299245" y="169362"/>
                </a:lnTo>
                <a:lnTo>
                  <a:pt x="237392" y="200270"/>
                </a:lnTo>
                <a:lnTo>
                  <a:pt x="213206" y="231608"/>
                </a:lnTo>
                <a:lnTo>
                  <a:pt x="195680" y="275948"/>
                </a:lnTo>
                <a:lnTo>
                  <a:pt x="186487" y="334801"/>
                </a:lnTo>
                <a:lnTo>
                  <a:pt x="186481" y="339641"/>
                </a:lnTo>
                <a:lnTo>
                  <a:pt x="187112" y="410863"/>
                </a:lnTo>
                <a:close/>
              </a:path>
              <a:path w="655955" h="1018539">
                <a:moveTo>
                  <a:pt x="477595" y="1017998"/>
                </a:moveTo>
                <a:lnTo>
                  <a:pt x="1308" y="1017998"/>
                </a:lnTo>
                <a:lnTo>
                  <a:pt x="0" y="879299"/>
                </a:lnTo>
                <a:lnTo>
                  <a:pt x="55548" y="830880"/>
                </a:lnTo>
                <a:lnTo>
                  <a:pt x="108018" y="784458"/>
                </a:lnTo>
                <a:lnTo>
                  <a:pt x="157300" y="739898"/>
                </a:lnTo>
                <a:lnTo>
                  <a:pt x="203280" y="697070"/>
                </a:lnTo>
                <a:lnTo>
                  <a:pt x="245849" y="655839"/>
                </a:lnTo>
                <a:lnTo>
                  <a:pt x="284892" y="616074"/>
                </a:lnTo>
                <a:lnTo>
                  <a:pt x="320301" y="577642"/>
                </a:lnTo>
                <a:lnTo>
                  <a:pt x="351961" y="540410"/>
                </a:lnTo>
                <a:lnTo>
                  <a:pt x="379763" y="504246"/>
                </a:lnTo>
                <a:lnTo>
                  <a:pt x="403593" y="469017"/>
                </a:lnTo>
                <a:lnTo>
                  <a:pt x="423341" y="434591"/>
                </a:lnTo>
                <a:lnTo>
                  <a:pt x="450144" y="367615"/>
                </a:lnTo>
                <a:lnTo>
                  <a:pt x="459276" y="302259"/>
                </a:lnTo>
                <a:lnTo>
                  <a:pt x="456010" y="264993"/>
                </a:lnTo>
                <a:lnTo>
                  <a:pt x="444454" y="228356"/>
                </a:lnTo>
                <a:lnTo>
                  <a:pt x="421969" y="196743"/>
                </a:lnTo>
                <a:lnTo>
                  <a:pt x="385918" y="174551"/>
                </a:lnTo>
                <a:lnTo>
                  <a:pt x="333662" y="166177"/>
                </a:lnTo>
                <a:lnTo>
                  <a:pt x="629980" y="166177"/>
                </a:lnTo>
                <a:lnTo>
                  <a:pt x="641605" y="194785"/>
                </a:lnTo>
                <a:lnTo>
                  <a:pt x="652020" y="240378"/>
                </a:lnTo>
                <a:lnTo>
                  <a:pt x="655548" y="289174"/>
                </a:lnTo>
                <a:lnTo>
                  <a:pt x="651949" y="339641"/>
                </a:lnTo>
                <a:lnTo>
                  <a:pt x="641655" y="388409"/>
                </a:lnTo>
                <a:lnTo>
                  <a:pt x="625421" y="435460"/>
                </a:lnTo>
                <a:lnTo>
                  <a:pt x="604003" y="480777"/>
                </a:lnTo>
                <a:lnTo>
                  <a:pt x="578155" y="524343"/>
                </a:lnTo>
                <a:lnTo>
                  <a:pt x="548635" y="566141"/>
                </a:lnTo>
                <a:lnTo>
                  <a:pt x="516195" y="606153"/>
                </a:lnTo>
                <a:lnTo>
                  <a:pt x="481593" y="644363"/>
                </a:lnTo>
                <a:lnTo>
                  <a:pt x="445583" y="680754"/>
                </a:lnTo>
                <a:lnTo>
                  <a:pt x="408921" y="715308"/>
                </a:lnTo>
                <a:lnTo>
                  <a:pt x="372362" y="748007"/>
                </a:lnTo>
                <a:lnTo>
                  <a:pt x="336661" y="778836"/>
                </a:lnTo>
                <a:lnTo>
                  <a:pt x="270855" y="834810"/>
                </a:lnTo>
                <a:lnTo>
                  <a:pt x="650315" y="834810"/>
                </a:lnTo>
                <a:lnTo>
                  <a:pt x="638538" y="857055"/>
                </a:lnTo>
                <a:lnTo>
                  <a:pt x="613677" y="896309"/>
                </a:lnTo>
                <a:lnTo>
                  <a:pt x="577040" y="931638"/>
                </a:lnTo>
                <a:lnTo>
                  <a:pt x="477595" y="10179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9155" y="1243764"/>
            <a:ext cx="1239520" cy="1193800"/>
          </a:xfrm>
          <a:custGeom>
            <a:avLst/>
            <a:gdLst/>
            <a:ahLst/>
            <a:cxnLst/>
            <a:rect l="l" t="t" r="r" b="b"/>
            <a:pathLst>
              <a:path w="1239520" h="1193800">
                <a:moveTo>
                  <a:pt x="667325" y="1193334"/>
                </a:moveTo>
                <a:lnTo>
                  <a:pt x="619615" y="1191654"/>
                </a:lnTo>
                <a:lnTo>
                  <a:pt x="572819" y="1186688"/>
                </a:lnTo>
                <a:lnTo>
                  <a:pt x="527048" y="1178552"/>
                </a:lnTo>
                <a:lnTo>
                  <a:pt x="482416" y="1167357"/>
                </a:lnTo>
                <a:lnTo>
                  <a:pt x="439035" y="1153218"/>
                </a:lnTo>
                <a:lnTo>
                  <a:pt x="397016" y="1136248"/>
                </a:lnTo>
                <a:lnTo>
                  <a:pt x="356472" y="1116561"/>
                </a:lnTo>
                <a:lnTo>
                  <a:pt x="317516" y="1094270"/>
                </a:lnTo>
                <a:lnTo>
                  <a:pt x="280259" y="1069490"/>
                </a:lnTo>
                <a:lnTo>
                  <a:pt x="244815" y="1042332"/>
                </a:lnTo>
                <a:lnTo>
                  <a:pt x="211294" y="1012912"/>
                </a:lnTo>
                <a:lnTo>
                  <a:pt x="179810" y="981343"/>
                </a:lnTo>
                <a:lnTo>
                  <a:pt x="150474" y="947738"/>
                </a:lnTo>
                <a:lnTo>
                  <a:pt x="123400" y="912210"/>
                </a:lnTo>
                <a:lnTo>
                  <a:pt x="98699" y="874874"/>
                </a:lnTo>
                <a:lnTo>
                  <a:pt x="76483" y="835843"/>
                </a:lnTo>
                <a:lnTo>
                  <a:pt x="56865" y="795230"/>
                </a:lnTo>
                <a:lnTo>
                  <a:pt x="39957" y="753149"/>
                </a:lnTo>
                <a:lnTo>
                  <a:pt x="25872" y="709714"/>
                </a:lnTo>
                <a:lnTo>
                  <a:pt x="14721" y="665038"/>
                </a:lnTo>
                <a:lnTo>
                  <a:pt x="6617" y="619235"/>
                </a:lnTo>
                <a:lnTo>
                  <a:pt x="1673" y="572418"/>
                </a:lnTo>
                <a:lnTo>
                  <a:pt x="0" y="524700"/>
                </a:lnTo>
                <a:lnTo>
                  <a:pt x="2020" y="472221"/>
                </a:lnTo>
                <a:lnTo>
                  <a:pt x="7984" y="420864"/>
                </a:lnTo>
                <a:lnTo>
                  <a:pt x="17746" y="370770"/>
                </a:lnTo>
                <a:lnTo>
                  <a:pt x="31161" y="322080"/>
                </a:lnTo>
                <a:lnTo>
                  <a:pt x="48083" y="274934"/>
                </a:lnTo>
                <a:lnTo>
                  <a:pt x="68368" y="229474"/>
                </a:lnTo>
                <a:lnTo>
                  <a:pt x="91869" y="185841"/>
                </a:lnTo>
                <a:lnTo>
                  <a:pt x="118441" y="144175"/>
                </a:lnTo>
                <a:lnTo>
                  <a:pt x="147940" y="104617"/>
                </a:lnTo>
                <a:lnTo>
                  <a:pt x="180219" y="67308"/>
                </a:lnTo>
                <a:lnTo>
                  <a:pt x="215133" y="32388"/>
                </a:lnTo>
                <a:lnTo>
                  <a:pt x="252536" y="0"/>
                </a:lnTo>
                <a:lnTo>
                  <a:pt x="227415" y="40703"/>
                </a:lnTo>
                <a:lnTo>
                  <a:pt x="205145" y="83231"/>
                </a:lnTo>
                <a:lnTo>
                  <a:pt x="185880" y="127446"/>
                </a:lnTo>
                <a:lnTo>
                  <a:pt x="169775" y="173210"/>
                </a:lnTo>
                <a:lnTo>
                  <a:pt x="156981" y="220384"/>
                </a:lnTo>
                <a:lnTo>
                  <a:pt x="147653" y="268831"/>
                </a:lnTo>
                <a:lnTo>
                  <a:pt x="141944" y="318413"/>
                </a:lnTo>
                <a:lnTo>
                  <a:pt x="140007" y="368991"/>
                </a:lnTo>
                <a:lnTo>
                  <a:pt x="141846" y="418655"/>
                </a:lnTo>
                <a:lnTo>
                  <a:pt x="147278" y="467340"/>
                </a:lnTo>
                <a:lnTo>
                  <a:pt x="156172" y="514912"/>
                </a:lnTo>
                <a:lnTo>
                  <a:pt x="168400" y="561234"/>
                </a:lnTo>
                <a:lnTo>
                  <a:pt x="183832" y="606170"/>
                </a:lnTo>
                <a:lnTo>
                  <a:pt x="202338" y="649586"/>
                </a:lnTo>
                <a:lnTo>
                  <a:pt x="223789" y="691344"/>
                </a:lnTo>
                <a:lnTo>
                  <a:pt x="248056" y="731309"/>
                </a:lnTo>
                <a:lnTo>
                  <a:pt x="275009" y="769346"/>
                </a:lnTo>
                <a:lnTo>
                  <a:pt x="304519" y="805318"/>
                </a:lnTo>
                <a:lnTo>
                  <a:pt x="336456" y="839089"/>
                </a:lnTo>
                <a:lnTo>
                  <a:pt x="370692" y="870524"/>
                </a:lnTo>
                <a:lnTo>
                  <a:pt x="407095" y="899487"/>
                </a:lnTo>
                <a:lnTo>
                  <a:pt x="445538" y="925843"/>
                </a:lnTo>
                <a:lnTo>
                  <a:pt x="485890" y="949454"/>
                </a:lnTo>
                <a:lnTo>
                  <a:pt x="528023" y="970186"/>
                </a:lnTo>
                <a:lnTo>
                  <a:pt x="571806" y="987903"/>
                </a:lnTo>
                <a:lnTo>
                  <a:pt x="617958" y="1004222"/>
                </a:lnTo>
                <a:lnTo>
                  <a:pt x="665305" y="1017024"/>
                </a:lnTo>
                <a:lnTo>
                  <a:pt x="713781" y="1026246"/>
                </a:lnTo>
                <a:lnTo>
                  <a:pt x="763325" y="1031826"/>
                </a:lnTo>
                <a:lnTo>
                  <a:pt x="813875" y="1033700"/>
                </a:lnTo>
                <a:lnTo>
                  <a:pt x="1092568" y="1033700"/>
                </a:lnTo>
                <a:lnTo>
                  <a:pt x="1089618" y="1036459"/>
                </a:lnTo>
                <a:lnTo>
                  <a:pt x="1047517" y="1070318"/>
                </a:lnTo>
                <a:lnTo>
                  <a:pt x="1005102" y="1099338"/>
                </a:lnTo>
                <a:lnTo>
                  <a:pt x="962480" y="1123820"/>
                </a:lnTo>
                <a:lnTo>
                  <a:pt x="919757" y="1144063"/>
                </a:lnTo>
                <a:lnTo>
                  <a:pt x="877042" y="1160369"/>
                </a:lnTo>
                <a:lnTo>
                  <a:pt x="834441" y="1173037"/>
                </a:lnTo>
                <a:lnTo>
                  <a:pt x="792062" y="1182367"/>
                </a:lnTo>
                <a:lnTo>
                  <a:pt x="750011" y="1188660"/>
                </a:lnTo>
                <a:lnTo>
                  <a:pt x="708396" y="1192216"/>
                </a:lnTo>
                <a:lnTo>
                  <a:pt x="667325" y="1193334"/>
                </a:lnTo>
                <a:close/>
              </a:path>
              <a:path w="1239520" h="1193800">
                <a:moveTo>
                  <a:pt x="1092568" y="1033700"/>
                </a:moveTo>
                <a:lnTo>
                  <a:pt x="813875" y="1033700"/>
                </a:lnTo>
                <a:lnTo>
                  <a:pt x="868366" y="1031517"/>
                </a:lnTo>
                <a:lnTo>
                  <a:pt x="921783" y="1025072"/>
                </a:lnTo>
                <a:lnTo>
                  <a:pt x="973913" y="1014517"/>
                </a:lnTo>
                <a:lnTo>
                  <a:pt x="1024540" y="1000006"/>
                </a:lnTo>
                <a:lnTo>
                  <a:pt x="1073450" y="981692"/>
                </a:lnTo>
                <a:lnTo>
                  <a:pt x="1120427" y="959729"/>
                </a:lnTo>
                <a:lnTo>
                  <a:pt x="1165258" y="934270"/>
                </a:lnTo>
                <a:lnTo>
                  <a:pt x="1207727" y="905468"/>
                </a:lnTo>
                <a:lnTo>
                  <a:pt x="1231464" y="867931"/>
                </a:lnTo>
                <a:lnTo>
                  <a:pt x="1239131" y="854438"/>
                </a:lnTo>
                <a:lnTo>
                  <a:pt x="1236146" y="864762"/>
                </a:lnTo>
                <a:lnTo>
                  <a:pt x="1212961" y="902851"/>
                </a:lnTo>
                <a:lnTo>
                  <a:pt x="1172447" y="953026"/>
                </a:lnTo>
                <a:lnTo>
                  <a:pt x="1131297" y="997462"/>
                </a:lnTo>
                <a:lnTo>
                  <a:pt x="1092568" y="1033700"/>
                </a:lnTo>
                <a:close/>
              </a:path>
            </a:pathLst>
          </a:custGeom>
          <a:solidFill>
            <a:srgbClr val="F9E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91146" y="1323582"/>
            <a:ext cx="157480" cy="905510"/>
          </a:xfrm>
          <a:custGeom>
            <a:avLst/>
            <a:gdLst/>
            <a:ahLst/>
            <a:cxnLst/>
            <a:rect l="l" t="t" r="r" b="b"/>
            <a:pathLst>
              <a:path w="157479" h="905510">
                <a:moveTo>
                  <a:pt x="157017" y="905468"/>
                </a:moveTo>
                <a:lnTo>
                  <a:pt x="0" y="905468"/>
                </a:lnTo>
                <a:lnTo>
                  <a:pt x="0" y="0"/>
                </a:lnTo>
                <a:lnTo>
                  <a:pt x="157017" y="0"/>
                </a:lnTo>
                <a:lnTo>
                  <a:pt x="157017" y="905468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51671" y="1313114"/>
            <a:ext cx="573405" cy="929640"/>
          </a:xfrm>
          <a:custGeom>
            <a:avLst/>
            <a:gdLst/>
            <a:ahLst/>
            <a:cxnLst/>
            <a:rect l="l" t="t" r="r" b="b"/>
            <a:pathLst>
              <a:path w="573404" h="929639">
                <a:moveTo>
                  <a:pt x="548379" y="789014"/>
                </a:moveTo>
                <a:lnTo>
                  <a:pt x="282495" y="789014"/>
                </a:lnTo>
                <a:lnTo>
                  <a:pt x="330643" y="781919"/>
                </a:lnTo>
                <a:lnTo>
                  <a:pt x="370327" y="760718"/>
                </a:lnTo>
                <a:lnTo>
                  <a:pt x="397498" y="725532"/>
                </a:lnTo>
                <a:lnTo>
                  <a:pt x="408109" y="676484"/>
                </a:lnTo>
                <a:lnTo>
                  <a:pt x="405238" y="646567"/>
                </a:lnTo>
                <a:lnTo>
                  <a:pt x="381931" y="599829"/>
                </a:lnTo>
                <a:lnTo>
                  <a:pt x="339967" y="566066"/>
                </a:lnTo>
                <a:lnTo>
                  <a:pt x="285060" y="539895"/>
                </a:lnTo>
                <a:lnTo>
                  <a:pt x="222924" y="515930"/>
                </a:lnTo>
                <a:lnTo>
                  <a:pt x="190930" y="503093"/>
                </a:lnTo>
                <a:lnTo>
                  <a:pt x="128664" y="472343"/>
                </a:lnTo>
                <a:lnTo>
                  <a:pt x="73452" y="430339"/>
                </a:lnTo>
                <a:lnTo>
                  <a:pt x="31010" y="371697"/>
                </a:lnTo>
                <a:lnTo>
                  <a:pt x="16363" y="334454"/>
                </a:lnTo>
                <a:lnTo>
                  <a:pt x="7051" y="291033"/>
                </a:lnTo>
                <a:lnTo>
                  <a:pt x="3958" y="243377"/>
                </a:lnTo>
                <a:lnTo>
                  <a:pt x="3866" y="239860"/>
                </a:lnTo>
                <a:lnTo>
                  <a:pt x="8261" y="188737"/>
                </a:lnTo>
                <a:lnTo>
                  <a:pt x="21156" y="143358"/>
                </a:lnTo>
                <a:lnTo>
                  <a:pt x="41686" y="104484"/>
                </a:lnTo>
                <a:lnTo>
                  <a:pt x="69065" y="71975"/>
                </a:lnTo>
                <a:lnTo>
                  <a:pt x="102508" y="45690"/>
                </a:lnTo>
                <a:lnTo>
                  <a:pt x="141227" y="25491"/>
                </a:lnTo>
                <a:lnTo>
                  <a:pt x="184438" y="11236"/>
                </a:lnTo>
                <a:lnTo>
                  <a:pt x="231353" y="2785"/>
                </a:lnTo>
                <a:lnTo>
                  <a:pt x="281186" y="0"/>
                </a:lnTo>
                <a:lnTo>
                  <a:pt x="343296" y="4588"/>
                </a:lnTo>
                <a:lnTo>
                  <a:pt x="395904" y="17498"/>
                </a:lnTo>
                <a:lnTo>
                  <a:pt x="439693" y="37452"/>
                </a:lnTo>
                <a:lnTo>
                  <a:pt x="475349" y="63168"/>
                </a:lnTo>
                <a:lnTo>
                  <a:pt x="503554" y="93368"/>
                </a:lnTo>
                <a:lnTo>
                  <a:pt x="524994" y="126770"/>
                </a:lnTo>
                <a:lnTo>
                  <a:pt x="530181" y="138698"/>
                </a:lnTo>
                <a:lnTo>
                  <a:pt x="274644" y="138698"/>
                </a:lnTo>
                <a:lnTo>
                  <a:pt x="228418" y="146774"/>
                </a:lnTo>
                <a:lnTo>
                  <a:pt x="194336" y="168957"/>
                </a:lnTo>
                <a:lnTo>
                  <a:pt x="173257" y="202180"/>
                </a:lnTo>
                <a:lnTo>
                  <a:pt x="166040" y="243377"/>
                </a:lnTo>
                <a:lnTo>
                  <a:pt x="169303" y="272068"/>
                </a:lnTo>
                <a:lnTo>
                  <a:pt x="193272" y="316478"/>
                </a:lnTo>
                <a:lnTo>
                  <a:pt x="235752" y="348178"/>
                </a:lnTo>
                <a:lnTo>
                  <a:pt x="291046" y="372672"/>
                </a:lnTo>
                <a:lnTo>
                  <a:pt x="353460" y="395463"/>
                </a:lnTo>
                <a:lnTo>
                  <a:pt x="385557" y="407940"/>
                </a:lnTo>
                <a:lnTo>
                  <a:pt x="447971" y="438494"/>
                </a:lnTo>
                <a:lnTo>
                  <a:pt x="503266" y="481104"/>
                </a:lnTo>
                <a:lnTo>
                  <a:pt x="545746" y="541272"/>
                </a:lnTo>
                <a:lnTo>
                  <a:pt x="560400" y="579660"/>
                </a:lnTo>
                <a:lnTo>
                  <a:pt x="569714" y="624501"/>
                </a:lnTo>
                <a:lnTo>
                  <a:pt x="572978" y="676484"/>
                </a:lnTo>
                <a:lnTo>
                  <a:pt x="569224" y="724345"/>
                </a:lnTo>
                <a:lnTo>
                  <a:pt x="558073" y="768211"/>
                </a:lnTo>
                <a:lnTo>
                  <a:pt x="548379" y="789014"/>
                </a:lnTo>
                <a:close/>
              </a:path>
              <a:path w="573404" h="929639">
                <a:moveTo>
                  <a:pt x="554659" y="297025"/>
                </a:moveTo>
                <a:lnTo>
                  <a:pt x="398950" y="297025"/>
                </a:lnTo>
                <a:lnTo>
                  <a:pt x="397955" y="239860"/>
                </a:lnTo>
                <a:lnTo>
                  <a:pt x="383457" y="195508"/>
                </a:lnTo>
                <a:lnTo>
                  <a:pt x="357026" y="163905"/>
                </a:lnTo>
                <a:lnTo>
                  <a:pt x="320231" y="144990"/>
                </a:lnTo>
                <a:lnTo>
                  <a:pt x="274644" y="138698"/>
                </a:lnTo>
                <a:lnTo>
                  <a:pt x="530181" y="138698"/>
                </a:lnTo>
                <a:lnTo>
                  <a:pt x="540353" y="162095"/>
                </a:lnTo>
                <a:lnTo>
                  <a:pt x="550315" y="198063"/>
                </a:lnTo>
                <a:lnTo>
                  <a:pt x="555563" y="233394"/>
                </a:lnTo>
                <a:lnTo>
                  <a:pt x="556783" y="266808"/>
                </a:lnTo>
                <a:lnTo>
                  <a:pt x="554659" y="297025"/>
                </a:lnTo>
                <a:close/>
              </a:path>
              <a:path w="573404" h="929639">
                <a:moveTo>
                  <a:pt x="286420" y="929021"/>
                </a:moveTo>
                <a:lnTo>
                  <a:pt x="230819" y="925804"/>
                </a:lnTo>
                <a:lnTo>
                  <a:pt x="181665" y="916394"/>
                </a:lnTo>
                <a:lnTo>
                  <a:pt x="138787" y="901151"/>
                </a:lnTo>
                <a:lnTo>
                  <a:pt x="102014" y="880433"/>
                </a:lnTo>
                <a:lnTo>
                  <a:pt x="71175" y="854602"/>
                </a:lnTo>
                <a:lnTo>
                  <a:pt x="46098" y="824016"/>
                </a:lnTo>
                <a:lnTo>
                  <a:pt x="26605" y="789014"/>
                </a:lnTo>
                <a:lnTo>
                  <a:pt x="12550" y="750022"/>
                </a:lnTo>
                <a:lnTo>
                  <a:pt x="3735" y="707332"/>
                </a:lnTo>
                <a:lnTo>
                  <a:pt x="0" y="661328"/>
                </a:lnTo>
                <a:lnTo>
                  <a:pt x="1171" y="612369"/>
                </a:lnTo>
                <a:lnTo>
                  <a:pt x="156881" y="612369"/>
                </a:lnTo>
                <a:lnTo>
                  <a:pt x="157371" y="670432"/>
                </a:lnTo>
                <a:lnTo>
                  <a:pt x="168221" y="715739"/>
                </a:lnTo>
                <a:lnTo>
                  <a:pt x="187793" y="749268"/>
                </a:lnTo>
                <a:lnTo>
                  <a:pt x="214454" y="772003"/>
                </a:lnTo>
                <a:lnTo>
                  <a:pt x="246566" y="784925"/>
                </a:lnTo>
                <a:lnTo>
                  <a:pt x="282495" y="789014"/>
                </a:lnTo>
                <a:lnTo>
                  <a:pt x="548379" y="789014"/>
                </a:lnTo>
                <a:lnTo>
                  <a:pt x="539684" y="807672"/>
                </a:lnTo>
                <a:lnTo>
                  <a:pt x="514220" y="842318"/>
                </a:lnTo>
                <a:lnTo>
                  <a:pt x="481842" y="871742"/>
                </a:lnTo>
                <a:lnTo>
                  <a:pt x="442711" y="895534"/>
                </a:lnTo>
                <a:lnTo>
                  <a:pt x="396990" y="913283"/>
                </a:lnTo>
                <a:lnTo>
                  <a:pt x="344839" y="924582"/>
                </a:lnTo>
                <a:lnTo>
                  <a:pt x="286420" y="929021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7089" y="1309188"/>
            <a:ext cx="601345" cy="933450"/>
          </a:xfrm>
          <a:custGeom>
            <a:avLst/>
            <a:gdLst/>
            <a:ahLst/>
            <a:cxnLst/>
            <a:rect l="l" t="t" r="r" b="b"/>
            <a:pathLst>
              <a:path w="601344" h="933450">
                <a:moveTo>
                  <a:pt x="334971" y="932946"/>
                </a:moveTo>
                <a:lnTo>
                  <a:pt x="294321" y="931335"/>
                </a:lnTo>
                <a:lnTo>
                  <a:pt x="253918" y="926271"/>
                </a:lnTo>
                <a:lnTo>
                  <a:pt x="214386" y="917408"/>
                </a:lnTo>
                <a:lnTo>
                  <a:pt x="176354" y="904402"/>
                </a:lnTo>
                <a:lnTo>
                  <a:pt x="140448" y="886907"/>
                </a:lnTo>
                <a:lnTo>
                  <a:pt x="107295" y="864578"/>
                </a:lnTo>
                <a:lnTo>
                  <a:pt x="77522" y="837070"/>
                </a:lnTo>
                <a:lnTo>
                  <a:pt x="51757" y="804037"/>
                </a:lnTo>
                <a:lnTo>
                  <a:pt x="30626" y="765134"/>
                </a:lnTo>
                <a:lnTo>
                  <a:pt x="14756" y="720015"/>
                </a:lnTo>
                <a:lnTo>
                  <a:pt x="4775" y="668336"/>
                </a:lnTo>
                <a:lnTo>
                  <a:pt x="1308" y="609752"/>
                </a:lnTo>
                <a:lnTo>
                  <a:pt x="1172" y="547908"/>
                </a:lnTo>
                <a:lnTo>
                  <a:pt x="847" y="485561"/>
                </a:lnTo>
                <a:lnTo>
                  <a:pt x="136" y="382474"/>
                </a:lnTo>
                <a:lnTo>
                  <a:pt x="0" y="353289"/>
                </a:lnTo>
                <a:lnTo>
                  <a:pt x="2732" y="298235"/>
                </a:lnTo>
                <a:lnTo>
                  <a:pt x="10734" y="247611"/>
                </a:lnTo>
                <a:lnTo>
                  <a:pt x="23716" y="201485"/>
                </a:lnTo>
                <a:lnTo>
                  <a:pt x="41386" y="159925"/>
                </a:lnTo>
                <a:lnTo>
                  <a:pt x="63455" y="122999"/>
                </a:lnTo>
                <a:lnTo>
                  <a:pt x="89630" y="90775"/>
                </a:lnTo>
                <a:lnTo>
                  <a:pt x="119623" y="63322"/>
                </a:lnTo>
                <a:lnTo>
                  <a:pt x="153140" y="40708"/>
                </a:lnTo>
                <a:lnTo>
                  <a:pt x="189893" y="23000"/>
                </a:lnTo>
                <a:lnTo>
                  <a:pt x="229589" y="10267"/>
                </a:lnTo>
                <a:lnTo>
                  <a:pt x="271939" y="2578"/>
                </a:lnTo>
                <a:lnTo>
                  <a:pt x="316652" y="0"/>
                </a:lnTo>
                <a:lnTo>
                  <a:pt x="379714" y="4617"/>
                </a:lnTo>
                <a:lnTo>
                  <a:pt x="433078" y="17605"/>
                </a:lnTo>
                <a:lnTo>
                  <a:pt x="477495" y="37664"/>
                </a:lnTo>
                <a:lnTo>
                  <a:pt x="513712" y="63499"/>
                </a:lnTo>
                <a:lnTo>
                  <a:pt x="542480" y="93810"/>
                </a:lnTo>
                <a:lnTo>
                  <a:pt x="564548" y="127301"/>
                </a:lnTo>
                <a:lnTo>
                  <a:pt x="568548" y="136082"/>
                </a:lnTo>
                <a:lnTo>
                  <a:pt x="302259" y="136082"/>
                </a:lnTo>
                <a:lnTo>
                  <a:pt x="265082" y="141109"/>
                </a:lnTo>
                <a:lnTo>
                  <a:pt x="203305" y="183514"/>
                </a:lnTo>
                <a:lnTo>
                  <a:pt x="181394" y="222344"/>
                </a:lnTo>
                <a:lnTo>
                  <a:pt x="167261" y="273896"/>
                </a:lnTo>
                <a:lnTo>
                  <a:pt x="162251" y="338896"/>
                </a:lnTo>
                <a:lnTo>
                  <a:pt x="162361" y="605826"/>
                </a:lnTo>
                <a:lnTo>
                  <a:pt x="167219" y="663838"/>
                </a:lnTo>
                <a:lnTo>
                  <a:pt x="181114" y="710714"/>
                </a:lnTo>
                <a:lnTo>
                  <a:pt x="202420" y="746364"/>
                </a:lnTo>
                <a:lnTo>
                  <a:pt x="261205" y="788850"/>
                </a:lnTo>
                <a:lnTo>
                  <a:pt x="331452" y="801032"/>
                </a:lnTo>
                <a:lnTo>
                  <a:pt x="588816" y="801032"/>
                </a:lnTo>
                <a:lnTo>
                  <a:pt x="588816" y="837427"/>
                </a:lnTo>
                <a:lnTo>
                  <a:pt x="548932" y="873580"/>
                </a:lnTo>
                <a:lnTo>
                  <a:pt x="505267" y="899411"/>
                </a:lnTo>
                <a:lnTo>
                  <a:pt x="459931" y="916590"/>
                </a:lnTo>
                <a:lnTo>
                  <a:pt x="415030" y="926792"/>
                </a:lnTo>
                <a:lnTo>
                  <a:pt x="372674" y="931686"/>
                </a:lnTo>
                <a:lnTo>
                  <a:pt x="334971" y="932946"/>
                </a:lnTo>
                <a:close/>
              </a:path>
              <a:path w="601344" h="933450">
                <a:moveTo>
                  <a:pt x="600592" y="297025"/>
                </a:moveTo>
                <a:lnTo>
                  <a:pt x="442266" y="297025"/>
                </a:lnTo>
                <a:lnTo>
                  <a:pt x="435619" y="236447"/>
                </a:lnTo>
                <a:lnTo>
                  <a:pt x="416725" y="190818"/>
                </a:lnTo>
                <a:lnTo>
                  <a:pt x="387153" y="159383"/>
                </a:lnTo>
                <a:lnTo>
                  <a:pt x="348474" y="141389"/>
                </a:lnTo>
                <a:lnTo>
                  <a:pt x="302259" y="136082"/>
                </a:lnTo>
                <a:lnTo>
                  <a:pt x="568548" y="136082"/>
                </a:lnTo>
                <a:lnTo>
                  <a:pt x="580663" y="162673"/>
                </a:lnTo>
                <a:lnTo>
                  <a:pt x="591576" y="198629"/>
                </a:lnTo>
                <a:lnTo>
                  <a:pt x="598036" y="233872"/>
                </a:lnTo>
                <a:lnTo>
                  <a:pt x="600792" y="267103"/>
                </a:lnTo>
                <a:lnTo>
                  <a:pt x="600592" y="297025"/>
                </a:lnTo>
                <a:close/>
              </a:path>
              <a:path w="601344" h="933450">
                <a:moveTo>
                  <a:pt x="588816" y="801032"/>
                </a:moveTo>
                <a:lnTo>
                  <a:pt x="331452" y="801032"/>
                </a:lnTo>
                <a:lnTo>
                  <a:pt x="367086" y="798801"/>
                </a:lnTo>
                <a:lnTo>
                  <a:pt x="401040" y="792645"/>
                </a:lnTo>
                <a:lnTo>
                  <a:pt x="431798" y="783780"/>
                </a:lnTo>
                <a:lnTo>
                  <a:pt x="431798" y="605826"/>
                </a:lnTo>
                <a:lnTo>
                  <a:pt x="304876" y="605826"/>
                </a:lnTo>
                <a:lnTo>
                  <a:pt x="304876" y="455351"/>
                </a:lnTo>
                <a:lnTo>
                  <a:pt x="588816" y="455351"/>
                </a:lnTo>
                <a:lnTo>
                  <a:pt x="588816" y="801032"/>
                </a:lnTo>
                <a:close/>
              </a:path>
            </a:pathLst>
          </a:custGeom>
          <a:solidFill>
            <a:srgbClr val="4040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11300" y="2825750"/>
            <a:ext cx="230949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110">
                <a:solidFill>
                  <a:srgbClr val="333433"/>
                </a:solidFill>
                <a:latin typeface="Arial Narrow"/>
                <a:cs typeface="Arial Narrow"/>
              </a:rPr>
              <a:t>Головин</a:t>
            </a:r>
            <a:r>
              <a:rPr dirty="0" sz="3750" spc="-210">
                <a:solidFill>
                  <a:srgbClr val="333433"/>
                </a:solidFill>
                <a:latin typeface="Arial Narrow"/>
                <a:cs typeface="Arial Narrow"/>
              </a:rPr>
              <a:t> </a:t>
            </a:r>
            <a:r>
              <a:rPr dirty="0" sz="3750" spc="-204">
                <a:solidFill>
                  <a:srgbClr val="333433"/>
                </a:solidFill>
                <a:latin typeface="Arial Narrow"/>
                <a:cs typeface="Arial Narrow"/>
              </a:rPr>
              <a:t>Глеб</a:t>
            </a:r>
            <a:endParaRPr sz="3750">
              <a:latin typeface="Arial Narrow"/>
              <a:cs typeface="Arial Narro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4000" y="3867150"/>
            <a:ext cx="2447925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24000" y="4476750"/>
            <a:ext cx="3238500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524000" y="3825875"/>
            <a:ext cx="32385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4A86C2"/>
                </a:solidFill>
                <a:latin typeface="Arial"/>
                <a:cs typeface="Arial"/>
                <a:hlinkClick r:id="rId4"/>
              </a:rPr>
              <a:t>g.golovin@2gis.ru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20"/>
              </a:spcBef>
            </a:pPr>
            <a:r>
              <a:rPr dirty="0" sz="2400" spc="-5">
                <a:solidFill>
                  <a:srgbClr val="4A86C2"/>
                </a:solidFill>
                <a:latin typeface="Arial"/>
                <a:cs typeface="Arial"/>
                <a:hlinkClick r:id="rId5"/>
              </a:rPr>
              <a:t>github.com/2gis/Winium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1750" y="2381258"/>
            <a:ext cx="2381250" cy="2381250"/>
          </a:xfrm>
          <a:custGeom>
            <a:avLst/>
            <a:gdLst/>
            <a:ahLst/>
            <a:cxnLst/>
            <a:rect l="l" t="t" r="r" b="b"/>
            <a:pathLst>
              <a:path w="2381250" h="2381250">
                <a:moveTo>
                  <a:pt x="1190625" y="2381250"/>
                </a:moveTo>
                <a:lnTo>
                  <a:pt x="1143807" y="2380335"/>
                </a:lnTo>
                <a:lnTo>
                  <a:pt x="1097172" y="2377592"/>
                </a:lnTo>
                <a:lnTo>
                  <a:pt x="1050717" y="2373020"/>
                </a:lnTo>
                <a:lnTo>
                  <a:pt x="1004443" y="2366619"/>
                </a:lnTo>
                <a:lnTo>
                  <a:pt x="958348" y="2358390"/>
                </a:lnTo>
                <a:lnTo>
                  <a:pt x="912609" y="2348339"/>
                </a:lnTo>
                <a:lnTo>
                  <a:pt x="867402" y="2336505"/>
                </a:lnTo>
                <a:lnTo>
                  <a:pt x="822730" y="2322934"/>
                </a:lnTo>
                <a:lnTo>
                  <a:pt x="778591" y="2307671"/>
                </a:lnTo>
                <a:lnTo>
                  <a:pt x="734987" y="2290762"/>
                </a:lnTo>
                <a:lnTo>
                  <a:pt x="692084" y="2271773"/>
                </a:lnTo>
                <a:lnTo>
                  <a:pt x="650050" y="2251321"/>
                </a:lnTo>
                <a:lnTo>
                  <a:pt x="608883" y="2229314"/>
                </a:lnTo>
                <a:lnTo>
                  <a:pt x="568584" y="2205662"/>
                </a:lnTo>
                <a:lnTo>
                  <a:pt x="529151" y="2180272"/>
                </a:lnTo>
                <a:lnTo>
                  <a:pt x="490731" y="2153762"/>
                </a:lnTo>
                <a:lnTo>
                  <a:pt x="453478" y="2125698"/>
                </a:lnTo>
                <a:lnTo>
                  <a:pt x="417393" y="2096124"/>
                </a:lnTo>
                <a:lnTo>
                  <a:pt x="382477" y="2065088"/>
                </a:lnTo>
                <a:lnTo>
                  <a:pt x="348729" y="2032635"/>
                </a:lnTo>
                <a:lnTo>
                  <a:pt x="316270" y="1998908"/>
                </a:lnTo>
                <a:lnTo>
                  <a:pt x="285233" y="1963994"/>
                </a:lnTo>
                <a:lnTo>
                  <a:pt x="255618" y="1927844"/>
                </a:lnTo>
                <a:lnTo>
                  <a:pt x="227425" y="1890415"/>
                </a:lnTo>
                <a:lnTo>
                  <a:pt x="200653" y="1851660"/>
                </a:lnTo>
                <a:lnTo>
                  <a:pt x="175404" y="1812340"/>
                </a:lnTo>
                <a:lnTo>
                  <a:pt x="151778" y="1772107"/>
                </a:lnTo>
                <a:lnTo>
                  <a:pt x="129774" y="1730959"/>
                </a:lnTo>
                <a:lnTo>
                  <a:pt x="109391" y="1688896"/>
                </a:lnTo>
                <a:lnTo>
                  <a:pt x="90630" y="1645920"/>
                </a:lnTo>
                <a:lnTo>
                  <a:pt x="73559" y="1602257"/>
                </a:lnTo>
                <a:lnTo>
                  <a:pt x="58249" y="1558137"/>
                </a:lnTo>
                <a:lnTo>
                  <a:pt x="44698" y="1513560"/>
                </a:lnTo>
                <a:lnTo>
                  <a:pt x="32908" y="1468526"/>
                </a:lnTo>
                <a:lnTo>
                  <a:pt x="22879" y="1423035"/>
                </a:lnTo>
                <a:lnTo>
                  <a:pt x="14640" y="1376735"/>
                </a:lnTo>
                <a:lnTo>
                  <a:pt x="8233" y="1330391"/>
                </a:lnTo>
                <a:lnTo>
                  <a:pt x="3658" y="1283954"/>
                </a:lnTo>
                <a:lnTo>
                  <a:pt x="914" y="1237381"/>
                </a:lnTo>
                <a:lnTo>
                  <a:pt x="0" y="1190625"/>
                </a:lnTo>
                <a:lnTo>
                  <a:pt x="914" y="1143868"/>
                </a:lnTo>
                <a:lnTo>
                  <a:pt x="3658" y="1097295"/>
                </a:lnTo>
                <a:lnTo>
                  <a:pt x="8233" y="1050858"/>
                </a:lnTo>
                <a:lnTo>
                  <a:pt x="14640" y="1004514"/>
                </a:lnTo>
                <a:lnTo>
                  <a:pt x="22879" y="958215"/>
                </a:lnTo>
                <a:lnTo>
                  <a:pt x="32908" y="912632"/>
                </a:lnTo>
                <a:lnTo>
                  <a:pt x="44698" y="867415"/>
                </a:lnTo>
                <a:lnTo>
                  <a:pt x="58249" y="822700"/>
                </a:lnTo>
                <a:lnTo>
                  <a:pt x="73559" y="778626"/>
                </a:lnTo>
                <a:lnTo>
                  <a:pt x="90630" y="735330"/>
                </a:lnTo>
                <a:lnTo>
                  <a:pt x="109391" y="692345"/>
                </a:lnTo>
                <a:lnTo>
                  <a:pt x="129774" y="650229"/>
                </a:lnTo>
                <a:lnTo>
                  <a:pt x="151778" y="608937"/>
                </a:lnTo>
                <a:lnTo>
                  <a:pt x="175404" y="568421"/>
                </a:lnTo>
                <a:lnTo>
                  <a:pt x="200653" y="528637"/>
                </a:lnTo>
                <a:lnTo>
                  <a:pt x="227425" y="490347"/>
                </a:lnTo>
                <a:lnTo>
                  <a:pt x="255618" y="453199"/>
                </a:lnTo>
                <a:lnTo>
                  <a:pt x="285233" y="417195"/>
                </a:lnTo>
                <a:lnTo>
                  <a:pt x="316270" y="382333"/>
                </a:lnTo>
                <a:lnTo>
                  <a:pt x="348729" y="348615"/>
                </a:lnTo>
                <a:lnTo>
                  <a:pt x="382477" y="316161"/>
                </a:lnTo>
                <a:lnTo>
                  <a:pt x="417393" y="285125"/>
                </a:lnTo>
                <a:lnTo>
                  <a:pt x="453478" y="255551"/>
                </a:lnTo>
                <a:lnTo>
                  <a:pt x="490731" y="227487"/>
                </a:lnTo>
                <a:lnTo>
                  <a:pt x="529151" y="200977"/>
                </a:lnTo>
                <a:lnTo>
                  <a:pt x="568585" y="175587"/>
                </a:lnTo>
                <a:lnTo>
                  <a:pt x="608886" y="151935"/>
                </a:lnTo>
                <a:lnTo>
                  <a:pt x="650054" y="129928"/>
                </a:lnTo>
                <a:lnTo>
                  <a:pt x="692088" y="109476"/>
                </a:lnTo>
                <a:lnTo>
                  <a:pt x="734987" y="90487"/>
                </a:lnTo>
                <a:lnTo>
                  <a:pt x="778591" y="73578"/>
                </a:lnTo>
                <a:lnTo>
                  <a:pt x="822730" y="58315"/>
                </a:lnTo>
                <a:lnTo>
                  <a:pt x="867402" y="44744"/>
                </a:lnTo>
                <a:lnTo>
                  <a:pt x="912609" y="32910"/>
                </a:lnTo>
                <a:lnTo>
                  <a:pt x="958348" y="22860"/>
                </a:lnTo>
                <a:lnTo>
                  <a:pt x="1004443" y="14630"/>
                </a:lnTo>
                <a:lnTo>
                  <a:pt x="1050717" y="8229"/>
                </a:lnTo>
                <a:lnTo>
                  <a:pt x="1097172" y="3657"/>
                </a:lnTo>
                <a:lnTo>
                  <a:pt x="1143807" y="914"/>
                </a:lnTo>
                <a:lnTo>
                  <a:pt x="1190625" y="0"/>
                </a:lnTo>
                <a:lnTo>
                  <a:pt x="1237442" y="914"/>
                </a:lnTo>
                <a:lnTo>
                  <a:pt x="1284077" y="3657"/>
                </a:lnTo>
                <a:lnTo>
                  <a:pt x="1330532" y="8229"/>
                </a:lnTo>
                <a:lnTo>
                  <a:pt x="1376806" y="14630"/>
                </a:lnTo>
                <a:lnTo>
                  <a:pt x="1422901" y="22860"/>
                </a:lnTo>
                <a:lnTo>
                  <a:pt x="1468640" y="32910"/>
                </a:lnTo>
                <a:lnTo>
                  <a:pt x="1513843" y="44744"/>
                </a:lnTo>
                <a:lnTo>
                  <a:pt x="1558513" y="58315"/>
                </a:lnTo>
                <a:lnTo>
                  <a:pt x="1602650" y="73578"/>
                </a:lnTo>
                <a:lnTo>
                  <a:pt x="1646253" y="90487"/>
                </a:lnTo>
                <a:lnTo>
                  <a:pt x="1689156" y="109476"/>
                </a:lnTo>
                <a:lnTo>
                  <a:pt x="1731193" y="129928"/>
                </a:lnTo>
                <a:lnTo>
                  <a:pt x="1772363" y="151935"/>
                </a:lnTo>
                <a:lnTo>
                  <a:pt x="1812664" y="175587"/>
                </a:lnTo>
                <a:lnTo>
                  <a:pt x="1852098" y="200977"/>
                </a:lnTo>
                <a:lnTo>
                  <a:pt x="1890519" y="227487"/>
                </a:lnTo>
                <a:lnTo>
                  <a:pt x="1927771" y="255551"/>
                </a:lnTo>
                <a:lnTo>
                  <a:pt x="1963856" y="285125"/>
                </a:lnTo>
                <a:lnTo>
                  <a:pt x="1998772" y="316161"/>
                </a:lnTo>
                <a:lnTo>
                  <a:pt x="2032520" y="348615"/>
                </a:lnTo>
                <a:lnTo>
                  <a:pt x="2064979" y="382333"/>
                </a:lnTo>
                <a:lnTo>
                  <a:pt x="2096016" y="417195"/>
                </a:lnTo>
                <a:lnTo>
                  <a:pt x="2125631" y="453199"/>
                </a:lnTo>
                <a:lnTo>
                  <a:pt x="2153825" y="490347"/>
                </a:lnTo>
                <a:lnTo>
                  <a:pt x="2180596" y="528637"/>
                </a:lnTo>
                <a:lnTo>
                  <a:pt x="2205845" y="568421"/>
                </a:lnTo>
                <a:lnTo>
                  <a:pt x="2229471" y="608937"/>
                </a:lnTo>
                <a:lnTo>
                  <a:pt x="2251475" y="650229"/>
                </a:lnTo>
                <a:lnTo>
                  <a:pt x="2271858" y="692345"/>
                </a:lnTo>
                <a:lnTo>
                  <a:pt x="2290619" y="735330"/>
                </a:lnTo>
                <a:lnTo>
                  <a:pt x="2307690" y="778626"/>
                </a:lnTo>
                <a:lnTo>
                  <a:pt x="2323000" y="822700"/>
                </a:lnTo>
                <a:lnTo>
                  <a:pt x="2336551" y="867415"/>
                </a:lnTo>
                <a:lnTo>
                  <a:pt x="2348341" y="912632"/>
                </a:lnTo>
                <a:lnTo>
                  <a:pt x="2358371" y="958215"/>
                </a:lnTo>
                <a:lnTo>
                  <a:pt x="2366606" y="1004514"/>
                </a:lnTo>
                <a:lnTo>
                  <a:pt x="2373012" y="1050858"/>
                </a:lnTo>
                <a:lnTo>
                  <a:pt x="2377588" y="1097295"/>
                </a:lnTo>
                <a:lnTo>
                  <a:pt x="2380334" y="1143868"/>
                </a:lnTo>
                <a:lnTo>
                  <a:pt x="2381250" y="1190625"/>
                </a:lnTo>
                <a:lnTo>
                  <a:pt x="2380334" y="1237381"/>
                </a:lnTo>
                <a:lnTo>
                  <a:pt x="2377588" y="1283954"/>
                </a:lnTo>
                <a:lnTo>
                  <a:pt x="2373012" y="1330391"/>
                </a:lnTo>
                <a:lnTo>
                  <a:pt x="2366606" y="1376735"/>
                </a:lnTo>
                <a:lnTo>
                  <a:pt x="2358371" y="1423035"/>
                </a:lnTo>
                <a:lnTo>
                  <a:pt x="2348341" y="1468526"/>
                </a:lnTo>
                <a:lnTo>
                  <a:pt x="2336551" y="1513560"/>
                </a:lnTo>
                <a:lnTo>
                  <a:pt x="2323000" y="1558137"/>
                </a:lnTo>
                <a:lnTo>
                  <a:pt x="2307690" y="1602257"/>
                </a:lnTo>
                <a:lnTo>
                  <a:pt x="2290619" y="1645920"/>
                </a:lnTo>
                <a:lnTo>
                  <a:pt x="2271858" y="1688896"/>
                </a:lnTo>
                <a:lnTo>
                  <a:pt x="2251475" y="1730959"/>
                </a:lnTo>
                <a:lnTo>
                  <a:pt x="2229471" y="1772107"/>
                </a:lnTo>
                <a:lnTo>
                  <a:pt x="2205845" y="1812340"/>
                </a:lnTo>
                <a:lnTo>
                  <a:pt x="2180596" y="1851660"/>
                </a:lnTo>
                <a:lnTo>
                  <a:pt x="2153825" y="1890415"/>
                </a:lnTo>
                <a:lnTo>
                  <a:pt x="2125631" y="1927844"/>
                </a:lnTo>
                <a:lnTo>
                  <a:pt x="2096016" y="1963994"/>
                </a:lnTo>
                <a:lnTo>
                  <a:pt x="2064979" y="1998908"/>
                </a:lnTo>
                <a:lnTo>
                  <a:pt x="2032520" y="2032635"/>
                </a:lnTo>
                <a:lnTo>
                  <a:pt x="1998772" y="2065088"/>
                </a:lnTo>
                <a:lnTo>
                  <a:pt x="1963856" y="2096124"/>
                </a:lnTo>
                <a:lnTo>
                  <a:pt x="1927771" y="2125698"/>
                </a:lnTo>
                <a:lnTo>
                  <a:pt x="1890519" y="2153762"/>
                </a:lnTo>
                <a:lnTo>
                  <a:pt x="1852098" y="2180272"/>
                </a:lnTo>
                <a:lnTo>
                  <a:pt x="1812664" y="2205662"/>
                </a:lnTo>
                <a:lnTo>
                  <a:pt x="1772363" y="2229314"/>
                </a:lnTo>
                <a:lnTo>
                  <a:pt x="1731193" y="2251321"/>
                </a:lnTo>
                <a:lnTo>
                  <a:pt x="1689156" y="2271773"/>
                </a:lnTo>
                <a:lnTo>
                  <a:pt x="1646253" y="2290762"/>
                </a:lnTo>
                <a:lnTo>
                  <a:pt x="1602650" y="2307671"/>
                </a:lnTo>
                <a:lnTo>
                  <a:pt x="1558513" y="2322934"/>
                </a:lnTo>
                <a:lnTo>
                  <a:pt x="1513843" y="2336505"/>
                </a:lnTo>
                <a:lnTo>
                  <a:pt x="1468640" y="2348339"/>
                </a:lnTo>
                <a:lnTo>
                  <a:pt x="1422901" y="2358390"/>
                </a:lnTo>
                <a:lnTo>
                  <a:pt x="1376806" y="2366619"/>
                </a:lnTo>
                <a:lnTo>
                  <a:pt x="1330532" y="2373020"/>
                </a:lnTo>
                <a:lnTo>
                  <a:pt x="1284077" y="2377592"/>
                </a:lnTo>
                <a:lnTo>
                  <a:pt x="1237442" y="2380335"/>
                </a:lnTo>
                <a:lnTo>
                  <a:pt x="1190625" y="2381250"/>
                </a:lnTo>
                <a:close/>
              </a:path>
              <a:path w="2381250" h="2381250">
                <a:moveTo>
                  <a:pt x="912609" y="32910"/>
                </a:moveTo>
                <a:close/>
              </a:path>
              <a:path w="2381250" h="2381250">
                <a:moveTo>
                  <a:pt x="867402" y="44744"/>
                </a:moveTo>
                <a:close/>
              </a:path>
              <a:path w="2381250" h="2381250">
                <a:moveTo>
                  <a:pt x="822730" y="58315"/>
                </a:moveTo>
                <a:close/>
              </a:path>
            </a:pathLst>
          </a:custGeom>
          <a:solidFill>
            <a:srgbClr val="00B1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02590" y="3254375"/>
            <a:ext cx="1539875" cy="596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330">
                <a:solidFill>
                  <a:srgbClr val="FFFFFF"/>
                </a:solidFill>
                <a:latin typeface="Arial Narrow"/>
                <a:cs typeface="Arial Narrow"/>
              </a:rPr>
              <a:t>С</a:t>
            </a:r>
            <a:r>
              <a:rPr dirty="0" sz="3750" spc="75">
                <a:solidFill>
                  <a:srgbClr val="FFFFFF"/>
                </a:solidFill>
                <a:latin typeface="Arial Narrow"/>
                <a:cs typeface="Arial Narrow"/>
              </a:rPr>
              <a:t>п</a:t>
            </a:r>
            <a:r>
              <a:rPr dirty="0" sz="3750" spc="-95">
                <a:solidFill>
                  <a:srgbClr val="FFFFFF"/>
                </a:solidFill>
                <a:latin typeface="Arial Narrow"/>
                <a:cs typeface="Arial Narrow"/>
              </a:rPr>
              <a:t>а</a:t>
            </a:r>
            <a:r>
              <a:rPr dirty="0" sz="3750" spc="25">
                <a:solidFill>
                  <a:srgbClr val="FFFFFF"/>
                </a:solidFill>
                <a:latin typeface="Arial Narrow"/>
                <a:cs typeface="Arial Narrow"/>
              </a:rPr>
              <a:t>с</a:t>
            </a:r>
            <a:r>
              <a:rPr dirty="0" sz="3750" spc="50">
                <a:solidFill>
                  <a:srgbClr val="FFFFFF"/>
                </a:solidFill>
                <a:latin typeface="Arial Narrow"/>
                <a:cs typeface="Arial Narrow"/>
              </a:rPr>
              <a:t>и</a:t>
            </a:r>
            <a:r>
              <a:rPr dirty="0" sz="3750" spc="-95">
                <a:solidFill>
                  <a:srgbClr val="FFFFFF"/>
                </a:solidFill>
                <a:latin typeface="Arial Narrow"/>
                <a:cs typeface="Arial Narrow"/>
              </a:rPr>
              <a:t>б</a:t>
            </a:r>
            <a:r>
              <a:rPr dirty="0" sz="3750" spc="-70">
                <a:solidFill>
                  <a:srgbClr val="FFFFFF"/>
                </a:solidFill>
                <a:latin typeface="Arial Narrow"/>
                <a:cs typeface="Arial Narrow"/>
              </a:rPr>
              <a:t>о</a:t>
            </a:r>
            <a:endParaRPr sz="37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40024" y="2953673"/>
            <a:ext cx="1052195" cy="1055370"/>
          </a:xfrm>
          <a:custGeom>
            <a:avLst/>
            <a:gdLst/>
            <a:ahLst/>
            <a:cxnLst/>
            <a:rect l="l" t="t" r="r" b="b"/>
            <a:pathLst>
              <a:path w="1052195" h="1055370">
                <a:moveTo>
                  <a:pt x="400" y="507882"/>
                </a:moveTo>
                <a:lnTo>
                  <a:pt x="0" y="149371"/>
                </a:lnTo>
                <a:lnTo>
                  <a:pt x="429825" y="90839"/>
                </a:lnTo>
                <a:lnTo>
                  <a:pt x="430015" y="505434"/>
                </a:lnTo>
                <a:lnTo>
                  <a:pt x="400" y="507882"/>
                </a:lnTo>
                <a:close/>
              </a:path>
              <a:path w="1052195" h="1055370">
                <a:moveTo>
                  <a:pt x="429958" y="968159"/>
                </a:moveTo>
                <a:lnTo>
                  <a:pt x="342" y="909094"/>
                </a:lnTo>
                <a:lnTo>
                  <a:pt x="342" y="550421"/>
                </a:lnTo>
                <a:lnTo>
                  <a:pt x="429625" y="553202"/>
                </a:lnTo>
                <a:lnTo>
                  <a:pt x="429958" y="968159"/>
                </a:lnTo>
                <a:close/>
              </a:path>
              <a:path w="1052195" h="1055370">
                <a:moveTo>
                  <a:pt x="481726" y="504682"/>
                </a:moveTo>
                <a:lnTo>
                  <a:pt x="481726" y="83181"/>
                </a:lnTo>
                <a:lnTo>
                  <a:pt x="1051636" y="0"/>
                </a:lnTo>
                <a:lnTo>
                  <a:pt x="1051636" y="500157"/>
                </a:lnTo>
                <a:lnTo>
                  <a:pt x="481726" y="504682"/>
                </a:lnTo>
                <a:close/>
              </a:path>
              <a:path w="1052195" h="1055370">
                <a:moveTo>
                  <a:pt x="1051636" y="1055017"/>
                </a:moveTo>
                <a:lnTo>
                  <a:pt x="481736" y="974578"/>
                </a:lnTo>
                <a:lnTo>
                  <a:pt x="480936" y="556174"/>
                </a:lnTo>
                <a:lnTo>
                  <a:pt x="1051769" y="557107"/>
                </a:lnTo>
                <a:lnTo>
                  <a:pt x="1051636" y="1055017"/>
                </a:lnTo>
                <a:close/>
              </a:path>
            </a:pathLst>
          </a:custGeom>
          <a:solidFill>
            <a:srgbClr val="00AC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37792" y="3203892"/>
            <a:ext cx="875030" cy="814705"/>
          </a:xfrm>
          <a:custGeom>
            <a:avLst/>
            <a:gdLst/>
            <a:ahLst/>
            <a:cxnLst/>
            <a:rect l="l" t="t" r="r" b="b"/>
            <a:pathLst>
              <a:path w="875029" h="814704">
                <a:moveTo>
                  <a:pt x="267158" y="2572"/>
                </a:moveTo>
                <a:lnTo>
                  <a:pt x="222278" y="7346"/>
                </a:lnTo>
                <a:lnTo>
                  <a:pt x="179432" y="19938"/>
                </a:lnTo>
                <a:lnTo>
                  <a:pt x="139447" y="39783"/>
                </a:lnTo>
                <a:lnTo>
                  <a:pt x="103152" y="66319"/>
                </a:lnTo>
                <a:lnTo>
                  <a:pt x="71373" y="98981"/>
                </a:lnTo>
                <a:lnTo>
                  <a:pt x="44937" y="137204"/>
                </a:lnTo>
                <a:lnTo>
                  <a:pt x="24622" y="179814"/>
                </a:lnTo>
                <a:lnTo>
                  <a:pt x="10693" y="225067"/>
                </a:lnTo>
                <a:lnTo>
                  <a:pt x="2652" y="272305"/>
                </a:lnTo>
                <a:lnTo>
                  <a:pt x="0" y="320870"/>
                </a:lnTo>
                <a:lnTo>
                  <a:pt x="2238" y="370106"/>
                </a:lnTo>
                <a:lnTo>
                  <a:pt x="8868" y="419355"/>
                </a:lnTo>
                <a:lnTo>
                  <a:pt x="19391" y="467959"/>
                </a:lnTo>
                <a:lnTo>
                  <a:pt x="33310" y="515262"/>
                </a:lnTo>
                <a:lnTo>
                  <a:pt x="50125" y="560605"/>
                </a:lnTo>
                <a:lnTo>
                  <a:pt x="69338" y="603331"/>
                </a:lnTo>
                <a:lnTo>
                  <a:pt x="90450" y="642784"/>
                </a:lnTo>
                <a:lnTo>
                  <a:pt x="112964" y="678306"/>
                </a:lnTo>
                <a:lnTo>
                  <a:pt x="141151" y="717732"/>
                </a:lnTo>
                <a:lnTo>
                  <a:pt x="171801" y="755088"/>
                </a:lnTo>
                <a:lnTo>
                  <a:pt x="205313" y="786323"/>
                </a:lnTo>
                <a:lnTo>
                  <a:pt x="242088" y="807386"/>
                </a:lnTo>
                <a:lnTo>
                  <a:pt x="282524" y="814224"/>
                </a:lnTo>
                <a:lnTo>
                  <a:pt x="327194" y="806207"/>
                </a:lnTo>
                <a:lnTo>
                  <a:pt x="365239" y="791210"/>
                </a:lnTo>
                <a:lnTo>
                  <a:pt x="405924" y="776720"/>
                </a:lnTo>
                <a:lnTo>
                  <a:pt x="458514" y="770226"/>
                </a:lnTo>
                <a:lnTo>
                  <a:pt x="727931" y="770226"/>
                </a:lnTo>
                <a:lnTo>
                  <a:pt x="744046" y="755245"/>
                </a:lnTo>
                <a:lnTo>
                  <a:pt x="772923" y="719645"/>
                </a:lnTo>
                <a:lnTo>
                  <a:pt x="800205" y="680945"/>
                </a:lnTo>
                <a:lnTo>
                  <a:pt x="833463" y="625692"/>
                </a:lnTo>
                <a:lnTo>
                  <a:pt x="856302" y="577627"/>
                </a:lnTo>
                <a:lnTo>
                  <a:pt x="874527" y="528173"/>
                </a:lnTo>
                <a:lnTo>
                  <a:pt x="863386" y="523129"/>
                </a:lnTo>
                <a:lnTo>
                  <a:pt x="836757" y="507655"/>
                </a:lnTo>
                <a:lnTo>
                  <a:pt x="802388" y="480224"/>
                </a:lnTo>
                <a:lnTo>
                  <a:pt x="768030" y="439305"/>
                </a:lnTo>
                <a:lnTo>
                  <a:pt x="741434" y="383371"/>
                </a:lnTo>
                <a:lnTo>
                  <a:pt x="730350" y="310893"/>
                </a:lnTo>
                <a:lnTo>
                  <a:pt x="741468" y="237753"/>
                </a:lnTo>
                <a:lnTo>
                  <a:pt x="769224" y="181160"/>
                </a:lnTo>
                <a:lnTo>
                  <a:pt x="803030" y="140703"/>
                </a:lnTo>
                <a:lnTo>
                  <a:pt x="832297" y="115967"/>
                </a:lnTo>
                <a:lnTo>
                  <a:pt x="846436" y="106541"/>
                </a:lnTo>
                <a:lnTo>
                  <a:pt x="805115" y="60124"/>
                </a:lnTo>
                <a:lnTo>
                  <a:pt x="789037" y="49209"/>
                </a:lnTo>
                <a:lnTo>
                  <a:pt x="444367" y="49209"/>
                </a:lnTo>
                <a:lnTo>
                  <a:pt x="408549" y="41732"/>
                </a:lnTo>
                <a:lnTo>
                  <a:pt x="365865" y="25383"/>
                </a:lnTo>
                <a:lnTo>
                  <a:pt x="318130" y="9288"/>
                </a:lnTo>
                <a:lnTo>
                  <a:pt x="267158" y="2572"/>
                </a:lnTo>
                <a:close/>
              </a:path>
              <a:path w="875029" h="814704">
                <a:moveTo>
                  <a:pt x="727931" y="770226"/>
                </a:moveTo>
                <a:lnTo>
                  <a:pt x="458514" y="770226"/>
                </a:lnTo>
                <a:lnTo>
                  <a:pt x="510762" y="777081"/>
                </a:lnTo>
                <a:lnTo>
                  <a:pt x="550985" y="792064"/>
                </a:lnTo>
                <a:lnTo>
                  <a:pt x="589291" y="806807"/>
                </a:lnTo>
                <a:lnTo>
                  <a:pt x="635790" y="812938"/>
                </a:lnTo>
                <a:lnTo>
                  <a:pt x="676685" y="804942"/>
                </a:lnTo>
                <a:lnTo>
                  <a:pt x="712369" y="784694"/>
                </a:lnTo>
                <a:lnTo>
                  <a:pt x="727931" y="770226"/>
                </a:lnTo>
                <a:close/>
              </a:path>
              <a:path w="875029" h="814704">
                <a:moveTo>
                  <a:pt x="649937" y="0"/>
                </a:moveTo>
                <a:lnTo>
                  <a:pt x="588508" y="4119"/>
                </a:lnTo>
                <a:lnTo>
                  <a:pt x="531693" y="21431"/>
                </a:lnTo>
                <a:lnTo>
                  <a:pt x="482608" y="40330"/>
                </a:lnTo>
                <a:lnTo>
                  <a:pt x="444367" y="49209"/>
                </a:lnTo>
                <a:lnTo>
                  <a:pt x="789037" y="49209"/>
                </a:lnTo>
                <a:lnTo>
                  <a:pt x="760084" y="29553"/>
                </a:lnTo>
                <a:lnTo>
                  <a:pt x="716063" y="11536"/>
                </a:lnTo>
                <a:lnTo>
                  <a:pt x="677774" y="2782"/>
                </a:lnTo>
                <a:lnTo>
                  <a:pt x="649937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4211" y="2944807"/>
            <a:ext cx="215187" cy="247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69180" y="2951266"/>
            <a:ext cx="902610" cy="1059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78938" y="2947847"/>
            <a:ext cx="1066800" cy="1065530"/>
          </a:xfrm>
          <a:custGeom>
            <a:avLst/>
            <a:gdLst/>
            <a:ahLst/>
            <a:cxnLst/>
            <a:rect l="l" t="t" r="r" b="b"/>
            <a:pathLst>
              <a:path w="1066800" h="1065529">
                <a:moveTo>
                  <a:pt x="557604" y="0"/>
                </a:moveTo>
                <a:lnTo>
                  <a:pt x="531634" y="0"/>
                </a:lnTo>
                <a:lnTo>
                  <a:pt x="483209" y="2539"/>
                </a:lnTo>
                <a:lnTo>
                  <a:pt x="432194" y="10159"/>
                </a:lnTo>
                <a:lnTo>
                  <a:pt x="381815" y="21589"/>
                </a:lnTo>
                <a:lnTo>
                  <a:pt x="332675" y="39369"/>
                </a:lnTo>
                <a:lnTo>
                  <a:pt x="285374" y="60959"/>
                </a:lnTo>
                <a:lnTo>
                  <a:pt x="240515" y="87629"/>
                </a:lnTo>
                <a:lnTo>
                  <a:pt x="198699" y="118109"/>
                </a:lnTo>
                <a:lnTo>
                  <a:pt x="162818" y="149859"/>
                </a:lnTo>
                <a:lnTo>
                  <a:pt x="130126" y="184149"/>
                </a:lnTo>
                <a:lnTo>
                  <a:pt x="100761" y="222249"/>
                </a:lnTo>
                <a:lnTo>
                  <a:pt x="74860" y="261619"/>
                </a:lnTo>
                <a:lnTo>
                  <a:pt x="52564" y="303529"/>
                </a:lnTo>
                <a:lnTo>
                  <a:pt x="34011" y="346709"/>
                </a:lnTo>
                <a:lnTo>
                  <a:pt x="19339" y="391159"/>
                </a:lnTo>
                <a:lnTo>
                  <a:pt x="8687" y="438149"/>
                </a:lnTo>
                <a:lnTo>
                  <a:pt x="2195" y="485139"/>
                </a:lnTo>
                <a:lnTo>
                  <a:pt x="0" y="533399"/>
                </a:lnTo>
                <a:lnTo>
                  <a:pt x="2574" y="584199"/>
                </a:lnTo>
                <a:lnTo>
                  <a:pt x="10191" y="634999"/>
                </a:lnTo>
                <a:lnTo>
                  <a:pt x="22690" y="685799"/>
                </a:lnTo>
                <a:lnTo>
                  <a:pt x="39912" y="734059"/>
                </a:lnTo>
                <a:lnTo>
                  <a:pt x="61694" y="781049"/>
                </a:lnTo>
                <a:lnTo>
                  <a:pt x="87878" y="825499"/>
                </a:lnTo>
                <a:lnTo>
                  <a:pt x="118303" y="867409"/>
                </a:lnTo>
                <a:lnTo>
                  <a:pt x="149996" y="902969"/>
                </a:lnTo>
                <a:lnTo>
                  <a:pt x="184646" y="935989"/>
                </a:lnTo>
                <a:lnTo>
                  <a:pt x="221960" y="965199"/>
                </a:lnTo>
                <a:lnTo>
                  <a:pt x="261646" y="991869"/>
                </a:lnTo>
                <a:lnTo>
                  <a:pt x="303411" y="1013459"/>
                </a:lnTo>
                <a:lnTo>
                  <a:pt x="346964" y="1032509"/>
                </a:lnTo>
                <a:lnTo>
                  <a:pt x="392011" y="1046479"/>
                </a:lnTo>
                <a:lnTo>
                  <a:pt x="438261" y="1057909"/>
                </a:lnTo>
                <a:lnTo>
                  <a:pt x="485420" y="1064259"/>
                </a:lnTo>
                <a:lnTo>
                  <a:pt x="533196" y="1065529"/>
                </a:lnTo>
                <a:lnTo>
                  <a:pt x="584636" y="1062989"/>
                </a:lnTo>
                <a:lnTo>
                  <a:pt x="635635" y="1055369"/>
                </a:lnTo>
                <a:lnTo>
                  <a:pt x="685726" y="1043939"/>
                </a:lnTo>
                <a:lnTo>
                  <a:pt x="734445" y="1026159"/>
                </a:lnTo>
                <a:lnTo>
                  <a:pt x="781323" y="1004569"/>
                </a:lnTo>
                <a:lnTo>
                  <a:pt x="825895" y="977899"/>
                </a:lnTo>
                <a:lnTo>
                  <a:pt x="867694" y="947419"/>
                </a:lnTo>
                <a:lnTo>
                  <a:pt x="903574" y="915669"/>
                </a:lnTo>
                <a:lnTo>
                  <a:pt x="936266" y="881379"/>
                </a:lnTo>
                <a:lnTo>
                  <a:pt x="965632" y="844549"/>
                </a:lnTo>
                <a:lnTo>
                  <a:pt x="986676" y="811529"/>
                </a:lnTo>
                <a:lnTo>
                  <a:pt x="389483" y="811529"/>
                </a:lnTo>
                <a:lnTo>
                  <a:pt x="390524" y="807719"/>
                </a:lnTo>
                <a:lnTo>
                  <a:pt x="391862" y="800099"/>
                </a:lnTo>
                <a:lnTo>
                  <a:pt x="394664" y="784859"/>
                </a:lnTo>
                <a:lnTo>
                  <a:pt x="398520" y="761999"/>
                </a:lnTo>
                <a:lnTo>
                  <a:pt x="407522" y="709929"/>
                </a:lnTo>
                <a:lnTo>
                  <a:pt x="415518" y="666749"/>
                </a:lnTo>
                <a:lnTo>
                  <a:pt x="429915" y="664209"/>
                </a:lnTo>
                <a:lnTo>
                  <a:pt x="668999" y="664209"/>
                </a:lnTo>
                <a:lnTo>
                  <a:pt x="671650" y="648969"/>
                </a:lnTo>
                <a:lnTo>
                  <a:pt x="678303" y="609599"/>
                </a:lnTo>
                <a:lnTo>
                  <a:pt x="166207" y="609599"/>
                </a:lnTo>
                <a:lnTo>
                  <a:pt x="167457" y="604519"/>
                </a:lnTo>
                <a:lnTo>
                  <a:pt x="171847" y="579119"/>
                </a:lnTo>
                <a:lnTo>
                  <a:pt x="180084" y="532129"/>
                </a:lnTo>
                <a:lnTo>
                  <a:pt x="188047" y="486409"/>
                </a:lnTo>
                <a:lnTo>
                  <a:pt x="191617" y="464819"/>
                </a:lnTo>
                <a:lnTo>
                  <a:pt x="703809" y="464819"/>
                </a:lnTo>
                <a:lnTo>
                  <a:pt x="711728" y="419099"/>
                </a:lnTo>
                <a:lnTo>
                  <a:pt x="714758" y="401319"/>
                </a:lnTo>
                <a:lnTo>
                  <a:pt x="202031" y="401319"/>
                </a:lnTo>
                <a:lnTo>
                  <a:pt x="203072" y="397509"/>
                </a:lnTo>
                <a:lnTo>
                  <a:pt x="204410" y="389889"/>
                </a:lnTo>
                <a:lnTo>
                  <a:pt x="207212" y="374649"/>
                </a:lnTo>
                <a:lnTo>
                  <a:pt x="215569" y="325119"/>
                </a:lnTo>
                <a:lnTo>
                  <a:pt x="220187" y="299719"/>
                </a:lnTo>
                <a:lnTo>
                  <a:pt x="226846" y="262889"/>
                </a:lnTo>
                <a:lnTo>
                  <a:pt x="228066" y="256539"/>
                </a:lnTo>
                <a:lnTo>
                  <a:pt x="247199" y="253999"/>
                </a:lnTo>
                <a:lnTo>
                  <a:pt x="986744" y="253999"/>
                </a:lnTo>
                <a:lnTo>
                  <a:pt x="978515" y="240029"/>
                </a:lnTo>
                <a:lnTo>
                  <a:pt x="948090" y="198119"/>
                </a:lnTo>
                <a:lnTo>
                  <a:pt x="916489" y="162559"/>
                </a:lnTo>
                <a:lnTo>
                  <a:pt x="881977" y="129539"/>
                </a:lnTo>
                <a:lnTo>
                  <a:pt x="844806" y="100329"/>
                </a:lnTo>
                <a:lnTo>
                  <a:pt x="805229" y="74929"/>
                </a:lnTo>
                <a:lnTo>
                  <a:pt x="763497" y="52069"/>
                </a:lnTo>
                <a:lnTo>
                  <a:pt x="719861" y="34289"/>
                </a:lnTo>
                <a:lnTo>
                  <a:pt x="674576" y="19049"/>
                </a:lnTo>
                <a:lnTo>
                  <a:pt x="627891" y="8889"/>
                </a:lnTo>
                <a:lnTo>
                  <a:pt x="580059" y="1269"/>
                </a:lnTo>
                <a:lnTo>
                  <a:pt x="557604" y="0"/>
                </a:lnTo>
                <a:close/>
              </a:path>
              <a:path w="1066800" h="1065529">
                <a:moveTo>
                  <a:pt x="668999" y="664209"/>
                </a:moveTo>
                <a:lnTo>
                  <a:pt x="485708" y="664209"/>
                </a:lnTo>
                <a:lnTo>
                  <a:pt x="524761" y="665479"/>
                </a:lnTo>
                <a:lnTo>
                  <a:pt x="546943" y="665479"/>
                </a:lnTo>
                <a:lnTo>
                  <a:pt x="558815" y="668019"/>
                </a:lnTo>
                <a:lnTo>
                  <a:pt x="593884" y="690879"/>
                </a:lnTo>
                <a:lnTo>
                  <a:pt x="601799" y="728979"/>
                </a:lnTo>
                <a:lnTo>
                  <a:pt x="599654" y="745489"/>
                </a:lnTo>
                <a:lnTo>
                  <a:pt x="578653" y="781049"/>
                </a:lnTo>
                <a:lnTo>
                  <a:pt x="539402" y="806449"/>
                </a:lnTo>
                <a:lnTo>
                  <a:pt x="494902" y="811529"/>
                </a:lnTo>
                <a:lnTo>
                  <a:pt x="986676" y="811529"/>
                </a:lnTo>
                <a:lnTo>
                  <a:pt x="991532" y="803909"/>
                </a:lnTo>
                <a:lnTo>
                  <a:pt x="1013828" y="763269"/>
                </a:lnTo>
                <a:lnTo>
                  <a:pt x="1029731" y="725169"/>
                </a:lnTo>
                <a:lnTo>
                  <a:pt x="657956" y="725169"/>
                </a:lnTo>
                <a:lnTo>
                  <a:pt x="659206" y="720089"/>
                </a:lnTo>
                <a:lnTo>
                  <a:pt x="663475" y="695959"/>
                </a:lnTo>
                <a:lnTo>
                  <a:pt x="668999" y="664209"/>
                </a:lnTo>
                <a:close/>
              </a:path>
              <a:path w="1066800" h="1065529">
                <a:moveTo>
                  <a:pt x="1064257" y="579119"/>
                </a:moveTo>
                <a:lnTo>
                  <a:pt x="811953" y="579119"/>
                </a:lnTo>
                <a:lnTo>
                  <a:pt x="824264" y="580389"/>
                </a:lnTo>
                <a:lnTo>
                  <a:pt x="832495" y="582929"/>
                </a:lnTo>
                <a:lnTo>
                  <a:pt x="864986" y="610869"/>
                </a:lnTo>
                <a:lnTo>
                  <a:pt x="870327" y="634999"/>
                </a:lnTo>
                <a:lnTo>
                  <a:pt x="870193" y="641349"/>
                </a:lnTo>
                <a:lnTo>
                  <a:pt x="854221" y="687069"/>
                </a:lnTo>
                <a:lnTo>
                  <a:pt x="817082" y="716279"/>
                </a:lnTo>
                <a:lnTo>
                  <a:pt x="657956" y="725169"/>
                </a:lnTo>
                <a:lnTo>
                  <a:pt x="1029731" y="725169"/>
                </a:lnTo>
                <a:lnTo>
                  <a:pt x="1032382" y="718819"/>
                </a:lnTo>
                <a:lnTo>
                  <a:pt x="1047054" y="674369"/>
                </a:lnTo>
                <a:lnTo>
                  <a:pt x="1057705" y="627379"/>
                </a:lnTo>
                <a:lnTo>
                  <a:pt x="1064198" y="580389"/>
                </a:lnTo>
                <a:lnTo>
                  <a:pt x="1064257" y="579119"/>
                </a:lnTo>
                <a:close/>
              </a:path>
              <a:path w="1066800" h="1065529">
                <a:moveTo>
                  <a:pt x="449884" y="464819"/>
                </a:moveTo>
                <a:lnTo>
                  <a:pt x="316924" y="464819"/>
                </a:lnTo>
                <a:lnTo>
                  <a:pt x="330784" y="466089"/>
                </a:lnTo>
                <a:lnTo>
                  <a:pt x="339079" y="467359"/>
                </a:lnTo>
                <a:lnTo>
                  <a:pt x="373446" y="495299"/>
                </a:lnTo>
                <a:lnTo>
                  <a:pt x="378772" y="514349"/>
                </a:lnTo>
                <a:lnTo>
                  <a:pt x="378758" y="520699"/>
                </a:lnTo>
                <a:lnTo>
                  <a:pt x="365329" y="567689"/>
                </a:lnTo>
                <a:lnTo>
                  <a:pt x="331998" y="598169"/>
                </a:lnTo>
                <a:lnTo>
                  <a:pt x="274473" y="609599"/>
                </a:lnTo>
                <a:lnTo>
                  <a:pt x="430443" y="609599"/>
                </a:lnTo>
                <a:lnTo>
                  <a:pt x="424891" y="608329"/>
                </a:lnTo>
                <a:lnTo>
                  <a:pt x="428428" y="586739"/>
                </a:lnTo>
                <a:lnTo>
                  <a:pt x="436320" y="541019"/>
                </a:lnTo>
                <a:lnTo>
                  <a:pt x="444485" y="492759"/>
                </a:lnTo>
                <a:lnTo>
                  <a:pt x="448843" y="468629"/>
                </a:lnTo>
                <a:lnTo>
                  <a:pt x="449884" y="464819"/>
                </a:lnTo>
                <a:close/>
              </a:path>
              <a:path w="1066800" h="1065529">
                <a:moveTo>
                  <a:pt x="703809" y="464819"/>
                </a:moveTo>
                <a:lnTo>
                  <a:pt x="573967" y="464819"/>
                </a:lnTo>
                <a:lnTo>
                  <a:pt x="588234" y="466089"/>
                </a:lnTo>
                <a:lnTo>
                  <a:pt x="596097" y="467359"/>
                </a:lnTo>
                <a:lnTo>
                  <a:pt x="612405" y="474979"/>
                </a:lnTo>
                <a:lnTo>
                  <a:pt x="624866" y="485139"/>
                </a:lnTo>
                <a:lnTo>
                  <a:pt x="633148" y="499109"/>
                </a:lnTo>
                <a:lnTo>
                  <a:pt x="636920" y="515619"/>
                </a:lnTo>
                <a:lnTo>
                  <a:pt x="634433" y="543559"/>
                </a:lnTo>
                <a:lnTo>
                  <a:pt x="623434" y="567689"/>
                </a:lnTo>
                <a:lnTo>
                  <a:pt x="604701" y="588009"/>
                </a:lnTo>
                <a:lnTo>
                  <a:pt x="579018" y="603249"/>
                </a:lnTo>
                <a:lnTo>
                  <a:pt x="565480" y="609599"/>
                </a:lnTo>
                <a:lnTo>
                  <a:pt x="678303" y="609599"/>
                </a:lnTo>
                <a:lnTo>
                  <a:pt x="679591" y="601979"/>
                </a:lnTo>
                <a:lnTo>
                  <a:pt x="683158" y="580389"/>
                </a:lnTo>
                <a:lnTo>
                  <a:pt x="688596" y="579119"/>
                </a:lnTo>
                <a:lnTo>
                  <a:pt x="1064257" y="579119"/>
                </a:lnTo>
                <a:lnTo>
                  <a:pt x="1066274" y="535939"/>
                </a:lnTo>
                <a:lnTo>
                  <a:pt x="1066330" y="532129"/>
                </a:lnTo>
                <a:lnTo>
                  <a:pt x="1065765" y="520699"/>
                </a:lnTo>
                <a:lnTo>
                  <a:pt x="703179" y="520699"/>
                </a:lnTo>
                <a:lnTo>
                  <a:pt x="695209" y="519429"/>
                </a:lnTo>
                <a:lnTo>
                  <a:pt x="694405" y="516889"/>
                </a:lnTo>
                <a:lnTo>
                  <a:pt x="695746" y="510539"/>
                </a:lnTo>
                <a:lnTo>
                  <a:pt x="698571" y="494029"/>
                </a:lnTo>
                <a:lnTo>
                  <a:pt x="702489" y="472439"/>
                </a:lnTo>
                <a:lnTo>
                  <a:pt x="703809" y="464819"/>
                </a:lnTo>
                <a:close/>
              </a:path>
              <a:path w="1066800" h="1065529">
                <a:moveTo>
                  <a:pt x="1041053" y="373379"/>
                </a:moveTo>
                <a:lnTo>
                  <a:pt x="828157" y="373379"/>
                </a:lnTo>
                <a:lnTo>
                  <a:pt x="850329" y="374649"/>
                </a:lnTo>
                <a:lnTo>
                  <a:pt x="862230" y="375919"/>
                </a:lnTo>
                <a:lnTo>
                  <a:pt x="895200" y="396239"/>
                </a:lnTo>
                <a:lnTo>
                  <a:pt x="905962" y="424179"/>
                </a:lnTo>
                <a:lnTo>
                  <a:pt x="905601" y="435609"/>
                </a:lnTo>
                <a:lnTo>
                  <a:pt x="889378" y="482599"/>
                </a:lnTo>
                <a:lnTo>
                  <a:pt x="843950" y="514349"/>
                </a:lnTo>
                <a:lnTo>
                  <a:pt x="801012" y="519429"/>
                </a:lnTo>
                <a:lnTo>
                  <a:pt x="762721" y="519429"/>
                </a:lnTo>
                <a:lnTo>
                  <a:pt x="723841" y="520699"/>
                </a:lnTo>
                <a:lnTo>
                  <a:pt x="1065765" y="520699"/>
                </a:lnTo>
                <a:lnTo>
                  <a:pt x="1063818" y="481329"/>
                </a:lnTo>
                <a:lnTo>
                  <a:pt x="1056201" y="430529"/>
                </a:lnTo>
                <a:lnTo>
                  <a:pt x="1043702" y="380999"/>
                </a:lnTo>
                <a:lnTo>
                  <a:pt x="1041053" y="373379"/>
                </a:lnTo>
                <a:close/>
              </a:path>
              <a:path w="1066800" h="1065529">
                <a:moveTo>
                  <a:pt x="505834" y="253999"/>
                </a:moveTo>
                <a:lnTo>
                  <a:pt x="334826" y="253999"/>
                </a:lnTo>
                <a:lnTo>
                  <a:pt x="363448" y="256539"/>
                </a:lnTo>
                <a:lnTo>
                  <a:pt x="375099" y="259079"/>
                </a:lnTo>
                <a:lnTo>
                  <a:pt x="408759" y="284479"/>
                </a:lnTo>
                <a:lnTo>
                  <a:pt x="414060" y="318769"/>
                </a:lnTo>
                <a:lnTo>
                  <a:pt x="413439" y="330199"/>
                </a:lnTo>
                <a:lnTo>
                  <a:pt x="389743" y="373379"/>
                </a:lnTo>
                <a:lnTo>
                  <a:pt x="353128" y="396239"/>
                </a:lnTo>
                <a:lnTo>
                  <a:pt x="309969" y="401319"/>
                </a:lnTo>
                <a:lnTo>
                  <a:pt x="459882" y="401319"/>
                </a:lnTo>
                <a:lnTo>
                  <a:pt x="461131" y="396239"/>
                </a:lnTo>
                <a:lnTo>
                  <a:pt x="462502" y="388619"/>
                </a:lnTo>
                <a:lnTo>
                  <a:pt x="465375" y="372109"/>
                </a:lnTo>
                <a:lnTo>
                  <a:pt x="469303" y="350519"/>
                </a:lnTo>
                <a:lnTo>
                  <a:pt x="478370" y="298449"/>
                </a:lnTo>
                <a:lnTo>
                  <a:pt x="486542" y="255269"/>
                </a:lnTo>
                <a:lnTo>
                  <a:pt x="491843" y="255269"/>
                </a:lnTo>
                <a:lnTo>
                  <a:pt x="505834" y="253999"/>
                </a:lnTo>
                <a:close/>
              </a:path>
              <a:path w="1066800" h="1065529">
                <a:moveTo>
                  <a:pt x="986744" y="253999"/>
                </a:moveTo>
                <a:lnTo>
                  <a:pt x="555899" y="253999"/>
                </a:lnTo>
                <a:lnTo>
                  <a:pt x="594437" y="255269"/>
                </a:lnTo>
                <a:lnTo>
                  <a:pt x="616144" y="255269"/>
                </a:lnTo>
                <a:lnTo>
                  <a:pt x="627775" y="256539"/>
                </a:lnTo>
                <a:lnTo>
                  <a:pt x="665815" y="283209"/>
                </a:lnTo>
                <a:lnTo>
                  <a:pt x="672431" y="307339"/>
                </a:lnTo>
                <a:lnTo>
                  <a:pt x="672223" y="321309"/>
                </a:lnTo>
                <a:lnTo>
                  <a:pt x="659004" y="359409"/>
                </a:lnTo>
                <a:lnTo>
                  <a:pt x="625673" y="389889"/>
                </a:lnTo>
                <a:lnTo>
                  <a:pt x="568148" y="401319"/>
                </a:lnTo>
                <a:lnTo>
                  <a:pt x="714758" y="401319"/>
                </a:lnTo>
                <a:lnTo>
                  <a:pt x="715624" y="396239"/>
                </a:lnTo>
                <a:lnTo>
                  <a:pt x="718387" y="380999"/>
                </a:lnTo>
                <a:lnTo>
                  <a:pt x="719607" y="374649"/>
                </a:lnTo>
                <a:lnTo>
                  <a:pt x="723047" y="373379"/>
                </a:lnTo>
                <a:lnTo>
                  <a:pt x="1041053" y="373379"/>
                </a:lnTo>
                <a:lnTo>
                  <a:pt x="1026481" y="331469"/>
                </a:lnTo>
                <a:lnTo>
                  <a:pt x="1004698" y="284479"/>
                </a:lnTo>
                <a:lnTo>
                  <a:pt x="986744" y="253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9618" y="2952125"/>
            <a:ext cx="1057910" cy="1057910"/>
          </a:xfrm>
          <a:prstGeom prst="rect">
            <a:avLst/>
          </a:prstGeom>
          <a:solidFill>
            <a:srgbClr val="4191DA"/>
          </a:solidFill>
        </p:spPr>
        <p:txBody>
          <a:bodyPr wrap="square" lIns="0" tIns="311785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2455"/>
              </a:spcBef>
            </a:pPr>
            <a:r>
              <a:rPr dirty="0" sz="2700" spc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98749" y="2950298"/>
            <a:ext cx="1061720" cy="1061720"/>
          </a:xfrm>
          <a:custGeom>
            <a:avLst/>
            <a:gdLst/>
            <a:ahLst/>
            <a:cxnLst/>
            <a:rect l="l" t="t" r="r" b="b"/>
            <a:pathLst>
              <a:path w="1061720" h="1061720">
                <a:moveTo>
                  <a:pt x="530815" y="1061637"/>
                </a:moveTo>
                <a:lnTo>
                  <a:pt x="482499" y="1059468"/>
                </a:lnTo>
                <a:lnTo>
                  <a:pt x="435398" y="1053085"/>
                </a:lnTo>
                <a:lnTo>
                  <a:pt x="389701" y="1042676"/>
                </a:lnTo>
                <a:lnTo>
                  <a:pt x="345593" y="1028427"/>
                </a:lnTo>
                <a:lnTo>
                  <a:pt x="303264" y="1010528"/>
                </a:lnTo>
                <a:lnTo>
                  <a:pt x="262899" y="989164"/>
                </a:lnTo>
                <a:lnTo>
                  <a:pt x="224687" y="964524"/>
                </a:lnTo>
                <a:lnTo>
                  <a:pt x="188814" y="936794"/>
                </a:lnTo>
                <a:lnTo>
                  <a:pt x="155469" y="906163"/>
                </a:lnTo>
                <a:lnTo>
                  <a:pt x="124838" y="872817"/>
                </a:lnTo>
                <a:lnTo>
                  <a:pt x="97109" y="836945"/>
                </a:lnTo>
                <a:lnTo>
                  <a:pt x="72470" y="798733"/>
                </a:lnTo>
                <a:lnTo>
                  <a:pt x="51107" y="758369"/>
                </a:lnTo>
                <a:lnTo>
                  <a:pt x="33208" y="716040"/>
                </a:lnTo>
                <a:lnTo>
                  <a:pt x="18960" y="671934"/>
                </a:lnTo>
                <a:lnTo>
                  <a:pt x="8551" y="626238"/>
                </a:lnTo>
                <a:lnTo>
                  <a:pt x="2169" y="579139"/>
                </a:lnTo>
                <a:lnTo>
                  <a:pt x="0" y="530826"/>
                </a:lnTo>
                <a:lnTo>
                  <a:pt x="2169" y="482509"/>
                </a:lnTo>
                <a:lnTo>
                  <a:pt x="8551" y="435408"/>
                </a:lnTo>
                <a:lnTo>
                  <a:pt x="18960" y="389709"/>
                </a:lnTo>
                <a:lnTo>
                  <a:pt x="33208" y="345601"/>
                </a:lnTo>
                <a:lnTo>
                  <a:pt x="51107" y="303271"/>
                </a:lnTo>
                <a:lnTo>
                  <a:pt x="72469" y="262905"/>
                </a:lnTo>
                <a:lnTo>
                  <a:pt x="97109" y="224692"/>
                </a:lnTo>
                <a:lnTo>
                  <a:pt x="124838" y="188819"/>
                </a:lnTo>
                <a:lnTo>
                  <a:pt x="155468" y="155473"/>
                </a:lnTo>
                <a:lnTo>
                  <a:pt x="188813" y="124841"/>
                </a:lnTo>
                <a:lnTo>
                  <a:pt x="224685" y="97112"/>
                </a:lnTo>
                <a:lnTo>
                  <a:pt x="262897" y="72472"/>
                </a:lnTo>
                <a:lnTo>
                  <a:pt x="303262" y="51108"/>
                </a:lnTo>
                <a:lnTo>
                  <a:pt x="345591" y="33209"/>
                </a:lnTo>
                <a:lnTo>
                  <a:pt x="389698" y="18961"/>
                </a:lnTo>
                <a:lnTo>
                  <a:pt x="435395" y="8552"/>
                </a:lnTo>
                <a:lnTo>
                  <a:pt x="482495" y="2169"/>
                </a:lnTo>
                <a:lnTo>
                  <a:pt x="530811" y="0"/>
                </a:lnTo>
                <a:lnTo>
                  <a:pt x="579127" y="2169"/>
                </a:lnTo>
                <a:lnTo>
                  <a:pt x="626227" y="8552"/>
                </a:lnTo>
                <a:lnTo>
                  <a:pt x="671925" y="18961"/>
                </a:lnTo>
                <a:lnTo>
                  <a:pt x="716033" y="33209"/>
                </a:lnTo>
                <a:lnTo>
                  <a:pt x="758364" y="51108"/>
                </a:lnTo>
                <a:lnTo>
                  <a:pt x="798729" y="72472"/>
                </a:lnTo>
                <a:lnTo>
                  <a:pt x="836943" y="97112"/>
                </a:lnTo>
                <a:lnTo>
                  <a:pt x="872816" y="124841"/>
                </a:lnTo>
                <a:lnTo>
                  <a:pt x="906163" y="155473"/>
                </a:lnTo>
                <a:lnTo>
                  <a:pt x="936795" y="188819"/>
                </a:lnTo>
                <a:lnTo>
                  <a:pt x="964525" y="224692"/>
                </a:lnTo>
                <a:lnTo>
                  <a:pt x="989166" y="262905"/>
                </a:lnTo>
                <a:lnTo>
                  <a:pt x="1010531" y="303271"/>
                </a:lnTo>
                <a:lnTo>
                  <a:pt x="1028431" y="345601"/>
                </a:lnTo>
                <a:lnTo>
                  <a:pt x="1042679" y="389709"/>
                </a:lnTo>
                <a:lnTo>
                  <a:pt x="1053089" y="435408"/>
                </a:lnTo>
                <a:lnTo>
                  <a:pt x="1059472" y="482509"/>
                </a:lnTo>
                <a:lnTo>
                  <a:pt x="1061641" y="530826"/>
                </a:lnTo>
                <a:lnTo>
                  <a:pt x="1059472" y="579140"/>
                </a:lnTo>
                <a:lnTo>
                  <a:pt x="1053089" y="626239"/>
                </a:lnTo>
                <a:lnTo>
                  <a:pt x="1042679" y="671935"/>
                </a:lnTo>
                <a:lnTo>
                  <a:pt x="1028430" y="716041"/>
                </a:lnTo>
                <a:lnTo>
                  <a:pt x="1010530" y="758370"/>
                </a:lnTo>
                <a:lnTo>
                  <a:pt x="989166" y="798734"/>
                </a:lnTo>
                <a:lnTo>
                  <a:pt x="964525" y="836946"/>
                </a:lnTo>
                <a:lnTo>
                  <a:pt x="936795" y="872819"/>
                </a:lnTo>
                <a:lnTo>
                  <a:pt x="906163" y="906164"/>
                </a:lnTo>
                <a:lnTo>
                  <a:pt x="872817" y="936796"/>
                </a:lnTo>
                <a:lnTo>
                  <a:pt x="836944" y="964525"/>
                </a:lnTo>
                <a:lnTo>
                  <a:pt x="798731" y="989165"/>
                </a:lnTo>
                <a:lnTo>
                  <a:pt x="758365" y="1010528"/>
                </a:lnTo>
                <a:lnTo>
                  <a:pt x="716035" y="1028428"/>
                </a:lnTo>
                <a:lnTo>
                  <a:pt x="671928" y="1042676"/>
                </a:lnTo>
                <a:lnTo>
                  <a:pt x="626230" y="1053085"/>
                </a:lnTo>
                <a:lnTo>
                  <a:pt x="579130" y="1059468"/>
                </a:lnTo>
                <a:lnTo>
                  <a:pt x="530815" y="1061637"/>
                </a:lnTo>
                <a:close/>
              </a:path>
            </a:pathLst>
          </a:custGeom>
          <a:solidFill>
            <a:srgbClr val="DD47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97749" y="3098193"/>
            <a:ext cx="739140" cy="766445"/>
          </a:xfrm>
          <a:custGeom>
            <a:avLst/>
            <a:gdLst/>
            <a:ahLst/>
            <a:cxnLst/>
            <a:rect l="l" t="t" r="r" b="b"/>
            <a:pathLst>
              <a:path w="739139" h="766445">
                <a:moveTo>
                  <a:pt x="603535" y="140656"/>
                </a:moveTo>
                <a:lnTo>
                  <a:pt x="576864" y="131683"/>
                </a:lnTo>
                <a:lnTo>
                  <a:pt x="555765" y="113075"/>
                </a:lnTo>
                <a:lnTo>
                  <a:pt x="543853" y="88667"/>
                </a:lnTo>
                <a:lnTo>
                  <a:pt x="541964" y="61574"/>
                </a:lnTo>
                <a:lnTo>
                  <a:pt x="550932" y="34910"/>
                </a:lnTo>
                <a:lnTo>
                  <a:pt x="569546" y="13804"/>
                </a:lnTo>
                <a:lnTo>
                  <a:pt x="593957" y="1890"/>
                </a:lnTo>
                <a:lnTo>
                  <a:pt x="621051" y="0"/>
                </a:lnTo>
                <a:lnTo>
                  <a:pt x="647720" y="8967"/>
                </a:lnTo>
                <a:lnTo>
                  <a:pt x="668824" y="27581"/>
                </a:lnTo>
                <a:lnTo>
                  <a:pt x="680735" y="51992"/>
                </a:lnTo>
                <a:lnTo>
                  <a:pt x="682621" y="79090"/>
                </a:lnTo>
                <a:lnTo>
                  <a:pt x="673648" y="105762"/>
                </a:lnTo>
                <a:lnTo>
                  <a:pt x="655039" y="126860"/>
                </a:lnTo>
                <a:lnTo>
                  <a:pt x="630631" y="138770"/>
                </a:lnTo>
                <a:lnTo>
                  <a:pt x="603535" y="140656"/>
                </a:lnTo>
                <a:close/>
              </a:path>
              <a:path w="739139" h="766445">
                <a:moveTo>
                  <a:pt x="344618" y="195168"/>
                </a:moveTo>
                <a:lnTo>
                  <a:pt x="295384" y="106931"/>
                </a:lnTo>
                <a:lnTo>
                  <a:pt x="327162" y="93354"/>
                </a:lnTo>
                <a:lnTo>
                  <a:pt x="360650" y="83351"/>
                </a:lnTo>
                <a:lnTo>
                  <a:pt x="395615" y="77167"/>
                </a:lnTo>
                <a:lnTo>
                  <a:pt x="431826" y="75051"/>
                </a:lnTo>
                <a:lnTo>
                  <a:pt x="453017" y="75782"/>
                </a:lnTo>
                <a:lnTo>
                  <a:pt x="473815" y="77933"/>
                </a:lnTo>
                <a:lnTo>
                  <a:pt x="494180" y="81443"/>
                </a:lnTo>
                <a:lnTo>
                  <a:pt x="514071" y="86250"/>
                </a:lnTo>
                <a:lnTo>
                  <a:pt x="519809" y="107049"/>
                </a:lnTo>
                <a:lnTo>
                  <a:pt x="529940" y="126218"/>
                </a:lnTo>
                <a:lnTo>
                  <a:pt x="544253" y="142965"/>
                </a:lnTo>
                <a:lnTo>
                  <a:pt x="562538" y="156499"/>
                </a:lnTo>
                <a:lnTo>
                  <a:pt x="583376" y="165562"/>
                </a:lnTo>
                <a:lnTo>
                  <a:pt x="605009" y="169591"/>
                </a:lnTo>
                <a:lnTo>
                  <a:pt x="652973" y="169591"/>
                </a:lnTo>
                <a:lnTo>
                  <a:pt x="658544" y="175907"/>
                </a:lnTo>
                <a:lnTo>
                  <a:pt x="431822" y="175907"/>
                </a:lnTo>
                <a:lnTo>
                  <a:pt x="408777" y="177182"/>
                </a:lnTo>
                <a:lnTo>
                  <a:pt x="386473" y="180913"/>
                </a:lnTo>
                <a:lnTo>
                  <a:pt x="365043" y="186956"/>
                </a:lnTo>
                <a:lnTo>
                  <a:pt x="344618" y="195168"/>
                </a:lnTo>
                <a:close/>
              </a:path>
              <a:path w="739139" h="766445">
                <a:moveTo>
                  <a:pt x="261017" y="639083"/>
                </a:moveTo>
                <a:lnTo>
                  <a:pt x="225799" y="611682"/>
                </a:lnTo>
                <a:lnTo>
                  <a:pt x="194926" y="579552"/>
                </a:lnTo>
                <a:lnTo>
                  <a:pt x="168930" y="543225"/>
                </a:lnTo>
                <a:lnTo>
                  <a:pt x="148343" y="503232"/>
                </a:lnTo>
                <a:lnTo>
                  <a:pt x="133698" y="460102"/>
                </a:lnTo>
                <a:lnTo>
                  <a:pt x="148877" y="444727"/>
                </a:lnTo>
                <a:lnTo>
                  <a:pt x="160440" y="426354"/>
                </a:lnTo>
                <a:lnTo>
                  <a:pt x="167806" y="405562"/>
                </a:lnTo>
                <a:lnTo>
                  <a:pt x="170389" y="382924"/>
                </a:lnTo>
                <a:lnTo>
                  <a:pt x="167806" y="360297"/>
                </a:lnTo>
                <a:lnTo>
                  <a:pt x="160441" y="339503"/>
                </a:lnTo>
                <a:lnTo>
                  <a:pt x="148878" y="321127"/>
                </a:lnTo>
                <a:lnTo>
                  <a:pt x="133702" y="305750"/>
                </a:lnTo>
                <a:lnTo>
                  <a:pt x="148348" y="262624"/>
                </a:lnTo>
                <a:lnTo>
                  <a:pt x="168935" y="222633"/>
                </a:lnTo>
                <a:lnTo>
                  <a:pt x="194931" y="186306"/>
                </a:lnTo>
                <a:lnTo>
                  <a:pt x="225804" y="154176"/>
                </a:lnTo>
                <a:lnTo>
                  <a:pt x="261021" y="126773"/>
                </a:lnTo>
                <a:lnTo>
                  <a:pt x="312833" y="213561"/>
                </a:lnTo>
                <a:lnTo>
                  <a:pt x="276625" y="245978"/>
                </a:lnTo>
                <a:lnTo>
                  <a:pt x="248860" y="286025"/>
                </a:lnTo>
                <a:lnTo>
                  <a:pt x="231074" y="332181"/>
                </a:lnTo>
                <a:lnTo>
                  <a:pt x="224806" y="382936"/>
                </a:lnTo>
                <a:lnTo>
                  <a:pt x="231074" y="433673"/>
                </a:lnTo>
                <a:lnTo>
                  <a:pt x="248860" y="479830"/>
                </a:lnTo>
                <a:lnTo>
                  <a:pt x="276625" y="519875"/>
                </a:lnTo>
                <a:lnTo>
                  <a:pt x="312833" y="552287"/>
                </a:lnTo>
                <a:lnTo>
                  <a:pt x="261017" y="639083"/>
                </a:lnTo>
                <a:close/>
              </a:path>
              <a:path w="739139" h="766445">
                <a:moveTo>
                  <a:pt x="652973" y="169591"/>
                </a:moveTo>
                <a:lnTo>
                  <a:pt x="605009" y="169591"/>
                </a:lnTo>
                <a:lnTo>
                  <a:pt x="626650" y="168799"/>
                </a:lnTo>
                <a:lnTo>
                  <a:pt x="647510" y="163398"/>
                </a:lnTo>
                <a:lnTo>
                  <a:pt x="652973" y="169591"/>
                </a:lnTo>
                <a:close/>
              </a:path>
              <a:path w="739139" h="766445">
                <a:moveTo>
                  <a:pt x="637986" y="364565"/>
                </a:moveTo>
                <a:lnTo>
                  <a:pt x="629313" y="320822"/>
                </a:lnTo>
                <a:lnTo>
                  <a:pt x="611966" y="280924"/>
                </a:lnTo>
                <a:lnTo>
                  <a:pt x="586992" y="245921"/>
                </a:lnTo>
                <a:lnTo>
                  <a:pt x="555442" y="216867"/>
                </a:lnTo>
                <a:lnTo>
                  <a:pt x="518364" y="194812"/>
                </a:lnTo>
                <a:lnTo>
                  <a:pt x="476808" y="180808"/>
                </a:lnTo>
                <a:lnTo>
                  <a:pt x="431822" y="175907"/>
                </a:lnTo>
                <a:lnTo>
                  <a:pt x="658544" y="175907"/>
                </a:lnTo>
                <a:lnTo>
                  <a:pt x="700919" y="233464"/>
                </a:lnTo>
                <a:lnTo>
                  <a:pt x="719734" y="273912"/>
                </a:lnTo>
                <a:lnTo>
                  <a:pt x="732596" y="317291"/>
                </a:lnTo>
                <a:lnTo>
                  <a:pt x="738987" y="363090"/>
                </a:lnTo>
                <a:lnTo>
                  <a:pt x="637986" y="364565"/>
                </a:lnTo>
                <a:close/>
              </a:path>
              <a:path w="739139" h="766445">
                <a:moveTo>
                  <a:pt x="70868" y="453795"/>
                </a:moveTo>
                <a:lnTo>
                  <a:pt x="43279" y="448227"/>
                </a:lnTo>
                <a:lnTo>
                  <a:pt x="20752" y="433041"/>
                </a:lnTo>
                <a:lnTo>
                  <a:pt x="5566" y="410517"/>
                </a:lnTo>
                <a:lnTo>
                  <a:pt x="0" y="382924"/>
                </a:lnTo>
                <a:lnTo>
                  <a:pt x="5567" y="355344"/>
                </a:lnTo>
                <a:lnTo>
                  <a:pt x="20754" y="332818"/>
                </a:lnTo>
                <a:lnTo>
                  <a:pt x="43281" y="317632"/>
                </a:lnTo>
                <a:lnTo>
                  <a:pt x="70868" y="312065"/>
                </a:lnTo>
                <a:lnTo>
                  <a:pt x="98452" y="317633"/>
                </a:lnTo>
                <a:lnTo>
                  <a:pt x="120976" y="332819"/>
                </a:lnTo>
                <a:lnTo>
                  <a:pt x="136160" y="355346"/>
                </a:lnTo>
                <a:lnTo>
                  <a:pt x="141728" y="382936"/>
                </a:lnTo>
                <a:lnTo>
                  <a:pt x="136159" y="410517"/>
                </a:lnTo>
                <a:lnTo>
                  <a:pt x="120973" y="433041"/>
                </a:lnTo>
                <a:lnTo>
                  <a:pt x="98450" y="448227"/>
                </a:lnTo>
                <a:lnTo>
                  <a:pt x="70868" y="453795"/>
                </a:lnTo>
                <a:close/>
              </a:path>
              <a:path w="739139" h="766445">
                <a:moveTo>
                  <a:pt x="658554" y="589946"/>
                </a:moveTo>
                <a:lnTo>
                  <a:pt x="431822" y="589946"/>
                </a:lnTo>
                <a:lnTo>
                  <a:pt x="476808" y="585045"/>
                </a:lnTo>
                <a:lnTo>
                  <a:pt x="518365" y="571043"/>
                </a:lnTo>
                <a:lnTo>
                  <a:pt x="555443" y="548990"/>
                </a:lnTo>
                <a:lnTo>
                  <a:pt x="586993" y="519937"/>
                </a:lnTo>
                <a:lnTo>
                  <a:pt x="611966" y="484935"/>
                </a:lnTo>
                <a:lnTo>
                  <a:pt x="629312" y="445035"/>
                </a:lnTo>
                <a:lnTo>
                  <a:pt x="637982" y="401287"/>
                </a:lnTo>
                <a:lnTo>
                  <a:pt x="738984" y="402763"/>
                </a:lnTo>
                <a:lnTo>
                  <a:pt x="732596" y="448562"/>
                </a:lnTo>
                <a:lnTo>
                  <a:pt x="719736" y="491940"/>
                </a:lnTo>
                <a:lnTo>
                  <a:pt x="700923" y="532389"/>
                </a:lnTo>
                <a:lnTo>
                  <a:pt x="676676" y="569398"/>
                </a:lnTo>
                <a:lnTo>
                  <a:pt x="658554" y="589946"/>
                </a:lnTo>
                <a:close/>
              </a:path>
              <a:path w="739139" h="766445">
                <a:moveTo>
                  <a:pt x="431822" y="690805"/>
                </a:moveTo>
                <a:lnTo>
                  <a:pt x="395610" y="688688"/>
                </a:lnTo>
                <a:lnTo>
                  <a:pt x="360644" y="682504"/>
                </a:lnTo>
                <a:lnTo>
                  <a:pt x="327154" y="672502"/>
                </a:lnTo>
                <a:lnTo>
                  <a:pt x="295372" y="658929"/>
                </a:lnTo>
                <a:lnTo>
                  <a:pt x="344615" y="570684"/>
                </a:lnTo>
                <a:lnTo>
                  <a:pt x="365041" y="578897"/>
                </a:lnTo>
                <a:lnTo>
                  <a:pt x="386471" y="584940"/>
                </a:lnTo>
                <a:lnTo>
                  <a:pt x="408775" y="588670"/>
                </a:lnTo>
                <a:lnTo>
                  <a:pt x="431822" y="589946"/>
                </a:lnTo>
                <a:lnTo>
                  <a:pt x="658554" y="589946"/>
                </a:lnTo>
                <a:lnTo>
                  <a:pt x="652984" y="596261"/>
                </a:lnTo>
                <a:lnTo>
                  <a:pt x="605016" y="596261"/>
                </a:lnTo>
                <a:lnTo>
                  <a:pt x="583383" y="600287"/>
                </a:lnTo>
                <a:lnTo>
                  <a:pt x="544258" y="622886"/>
                </a:lnTo>
                <a:lnTo>
                  <a:pt x="519810" y="658807"/>
                </a:lnTo>
                <a:lnTo>
                  <a:pt x="514071" y="679606"/>
                </a:lnTo>
                <a:lnTo>
                  <a:pt x="494178" y="684413"/>
                </a:lnTo>
                <a:lnTo>
                  <a:pt x="473812" y="687923"/>
                </a:lnTo>
                <a:lnTo>
                  <a:pt x="453013" y="690074"/>
                </a:lnTo>
                <a:lnTo>
                  <a:pt x="431822" y="690805"/>
                </a:lnTo>
                <a:close/>
              </a:path>
              <a:path w="739139" h="766445">
                <a:moveTo>
                  <a:pt x="647518" y="602458"/>
                </a:moveTo>
                <a:lnTo>
                  <a:pt x="626657" y="597055"/>
                </a:lnTo>
                <a:lnTo>
                  <a:pt x="605016" y="596261"/>
                </a:lnTo>
                <a:lnTo>
                  <a:pt x="652984" y="596261"/>
                </a:lnTo>
                <a:lnTo>
                  <a:pt x="647518" y="602458"/>
                </a:lnTo>
                <a:close/>
              </a:path>
              <a:path w="739139" h="766445">
                <a:moveTo>
                  <a:pt x="621055" y="765847"/>
                </a:moveTo>
                <a:lnTo>
                  <a:pt x="593959" y="763958"/>
                </a:lnTo>
                <a:lnTo>
                  <a:pt x="569550" y="752044"/>
                </a:lnTo>
                <a:lnTo>
                  <a:pt x="550936" y="730939"/>
                </a:lnTo>
                <a:lnTo>
                  <a:pt x="541969" y="704275"/>
                </a:lnTo>
                <a:lnTo>
                  <a:pt x="543858" y="677182"/>
                </a:lnTo>
                <a:lnTo>
                  <a:pt x="555770" y="652774"/>
                </a:lnTo>
                <a:lnTo>
                  <a:pt x="576875" y="634162"/>
                </a:lnTo>
                <a:lnTo>
                  <a:pt x="603542" y="625195"/>
                </a:lnTo>
                <a:lnTo>
                  <a:pt x="630636" y="627085"/>
                </a:lnTo>
                <a:lnTo>
                  <a:pt x="655045" y="638996"/>
                </a:lnTo>
                <a:lnTo>
                  <a:pt x="673656" y="660094"/>
                </a:lnTo>
                <a:lnTo>
                  <a:pt x="682625" y="686764"/>
                </a:lnTo>
                <a:lnTo>
                  <a:pt x="680737" y="713859"/>
                </a:lnTo>
                <a:lnTo>
                  <a:pt x="668826" y="738268"/>
                </a:lnTo>
                <a:lnTo>
                  <a:pt x="647727" y="756878"/>
                </a:lnTo>
                <a:lnTo>
                  <a:pt x="621055" y="7658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24425" y="3071147"/>
            <a:ext cx="561340" cy="478155"/>
          </a:xfrm>
          <a:custGeom>
            <a:avLst/>
            <a:gdLst/>
            <a:ahLst/>
            <a:cxnLst/>
            <a:rect l="l" t="t" r="r" b="b"/>
            <a:pathLst>
              <a:path w="561339" h="478154">
                <a:moveTo>
                  <a:pt x="221688" y="477619"/>
                </a:moveTo>
                <a:lnTo>
                  <a:pt x="177155" y="474240"/>
                </a:lnTo>
                <a:lnTo>
                  <a:pt x="136302" y="465807"/>
                </a:lnTo>
                <a:lnTo>
                  <a:pt x="98645" y="453184"/>
                </a:lnTo>
                <a:lnTo>
                  <a:pt x="63700" y="437238"/>
                </a:lnTo>
                <a:lnTo>
                  <a:pt x="0" y="398832"/>
                </a:lnTo>
                <a:lnTo>
                  <a:pt x="114983" y="0"/>
                </a:lnTo>
                <a:lnTo>
                  <a:pt x="145726" y="19841"/>
                </a:lnTo>
                <a:lnTo>
                  <a:pt x="177793" y="38034"/>
                </a:lnTo>
                <a:lnTo>
                  <a:pt x="211842" y="53758"/>
                </a:lnTo>
                <a:lnTo>
                  <a:pt x="248535" y="66193"/>
                </a:lnTo>
                <a:lnTo>
                  <a:pt x="288529" y="74518"/>
                </a:lnTo>
                <a:lnTo>
                  <a:pt x="332486" y="77912"/>
                </a:lnTo>
                <a:lnTo>
                  <a:pt x="546076" y="77912"/>
                </a:lnTo>
                <a:lnTo>
                  <a:pt x="446343" y="423294"/>
                </a:lnTo>
                <a:lnTo>
                  <a:pt x="382231" y="448781"/>
                </a:lnTo>
                <a:lnTo>
                  <a:pt x="323741" y="465754"/>
                </a:lnTo>
                <a:lnTo>
                  <a:pt x="270389" y="475078"/>
                </a:lnTo>
                <a:lnTo>
                  <a:pt x="221688" y="477619"/>
                </a:lnTo>
                <a:close/>
              </a:path>
              <a:path w="561339" h="478154">
                <a:moveTo>
                  <a:pt x="546076" y="77912"/>
                </a:moveTo>
                <a:lnTo>
                  <a:pt x="332486" y="77912"/>
                </a:lnTo>
                <a:lnTo>
                  <a:pt x="381065" y="75557"/>
                </a:lnTo>
                <a:lnTo>
                  <a:pt x="434925" y="66630"/>
                </a:lnTo>
                <a:lnTo>
                  <a:pt x="494727" y="50312"/>
                </a:lnTo>
                <a:lnTo>
                  <a:pt x="561129" y="25782"/>
                </a:lnTo>
                <a:lnTo>
                  <a:pt x="546076" y="77912"/>
                </a:lnTo>
                <a:close/>
              </a:path>
            </a:pathLst>
          </a:custGeom>
          <a:solidFill>
            <a:srgbClr val="90C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82939" y="3419438"/>
            <a:ext cx="561975" cy="479425"/>
          </a:xfrm>
          <a:custGeom>
            <a:avLst/>
            <a:gdLst/>
            <a:ahLst/>
            <a:cxnLst/>
            <a:rect l="l" t="t" r="r" b="b"/>
            <a:pathLst>
              <a:path w="561975" h="479425">
                <a:moveTo>
                  <a:pt x="0" y="451698"/>
                </a:moveTo>
                <a:lnTo>
                  <a:pt x="114397" y="52116"/>
                </a:lnTo>
                <a:lnTo>
                  <a:pt x="180967" y="27532"/>
                </a:lnTo>
                <a:lnTo>
                  <a:pt x="240914" y="11201"/>
                </a:lnTo>
                <a:lnTo>
                  <a:pt x="294900" y="2298"/>
                </a:lnTo>
                <a:lnTo>
                  <a:pt x="343585" y="0"/>
                </a:lnTo>
                <a:lnTo>
                  <a:pt x="387633" y="3480"/>
                </a:lnTo>
                <a:lnTo>
                  <a:pt x="427704" y="11916"/>
                </a:lnTo>
                <a:lnTo>
                  <a:pt x="464461" y="24482"/>
                </a:lnTo>
                <a:lnTo>
                  <a:pt x="530677" y="58708"/>
                </a:lnTo>
                <a:lnTo>
                  <a:pt x="561461" y="78718"/>
                </a:lnTo>
                <a:lnTo>
                  <a:pt x="467952" y="400045"/>
                </a:lnTo>
                <a:lnTo>
                  <a:pt x="228377" y="400045"/>
                </a:lnTo>
                <a:lnTo>
                  <a:pt x="179995" y="402172"/>
                </a:lnTo>
                <a:lnTo>
                  <a:pt x="126264" y="410928"/>
                </a:lnTo>
                <a:lnTo>
                  <a:pt x="66495" y="427155"/>
                </a:lnTo>
                <a:lnTo>
                  <a:pt x="0" y="451698"/>
                </a:lnTo>
                <a:close/>
              </a:path>
              <a:path w="561975" h="479425">
                <a:moveTo>
                  <a:pt x="444902" y="479260"/>
                </a:moveTo>
                <a:lnTo>
                  <a:pt x="382188" y="440958"/>
                </a:lnTo>
                <a:lnTo>
                  <a:pt x="311849" y="412304"/>
                </a:lnTo>
                <a:lnTo>
                  <a:pt x="272099" y="403704"/>
                </a:lnTo>
                <a:lnTo>
                  <a:pt x="228377" y="400045"/>
                </a:lnTo>
                <a:lnTo>
                  <a:pt x="467952" y="400045"/>
                </a:lnTo>
                <a:lnTo>
                  <a:pt x="444902" y="479253"/>
                </a:lnTo>
                <a:close/>
              </a:path>
            </a:pathLst>
          </a:custGeom>
          <a:solidFill>
            <a:srgbClr val="00B4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16910" y="2950697"/>
            <a:ext cx="561975" cy="475615"/>
          </a:xfrm>
          <a:custGeom>
            <a:avLst/>
            <a:gdLst/>
            <a:ahLst/>
            <a:cxnLst/>
            <a:rect l="l" t="t" r="r" b="b"/>
            <a:pathLst>
              <a:path w="561975" h="475614">
                <a:moveTo>
                  <a:pt x="0" y="450630"/>
                </a:moveTo>
                <a:lnTo>
                  <a:pt x="115018" y="52079"/>
                </a:lnTo>
                <a:lnTo>
                  <a:pt x="181544" y="27512"/>
                </a:lnTo>
                <a:lnTo>
                  <a:pt x="241450" y="11192"/>
                </a:lnTo>
                <a:lnTo>
                  <a:pt x="295397" y="2296"/>
                </a:lnTo>
                <a:lnTo>
                  <a:pt x="344048" y="0"/>
                </a:lnTo>
                <a:lnTo>
                  <a:pt x="388064" y="3479"/>
                </a:lnTo>
                <a:lnTo>
                  <a:pt x="428105" y="11910"/>
                </a:lnTo>
                <a:lnTo>
                  <a:pt x="464835" y="24468"/>
                </a:lnTo>
                <a:lnTo>
                  <a:pt x="531003" y="58671"/>
                </a:lnTo>
                <a:lnTo>
                  <a:pt x="561765" y="78667"/>
                </a:lnTo>
                <a:lnTo>
                  <a:pt x="470094" y="395278"/>
                </a:lnTo>
                <a:lnTo>
                  <a:pt x="227339" y="395278"/>
                </a:lnTo>
                <a:lnTo>
                  <a:pt x="189020" y="397169"/>
                </a:lnTo>
                <a:lnTo>
                  <a:pt x="147512" y="403505"/>
                </a:lnTo>
                <a:lnTo>
                  <a:pt x="102428" y="414431"/>
                </a:lnTo>
                <a:lnTo>
                  <a:pt x="53386" y="430091"/>
                </a:lnTo>
                <a:lnTo>
                  <a:pt x="0" y="450630"/>
                </a:lnTo>
                <a:close/>
              </a:path>
              <a:path w="561975" h="475614">
                <a:moveTo>
                  <a:pt x="446915" y="475331"/>
                </a:moveTo>
                <a:lnTo>
                  <a:pt x="409612" y="451314"/>
                </a:lnTo>
                <a:lnTo>
                  <a:pt x="370105" y="429627"/>
                </a:lnTo>
                <a:lnTo>
                  <a:pt x="327291" y="411942"/>
                </a:lnTo>
                <a:lnTo>
                  <a:pt x="280069" y="399935"/>
                </a:lnTo>
                <a:lnTo>
                  <a:pt x="227339" y="395278"/>
                </a:lnTo>
                <a:lnTo>
                  <a:pt x="470094" y="395278"/>
                </a:lnTo>
                <a:lnTo>
                  <a:pt x="446915" y="475331"/>
                </a:lnTo>
                <a:close/>
              </a:path>
            </a:pathLst>
          </a:custGeom>
          <a:solidFill>
            <a:srgbClr val="F767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0327" y="3536605"/>
            <a:ext cx="561975" cy="475615"/>
          </a:xfrm>
          <a:custGeom>
            <a:avLst/>
            <a:gdLst/>
            <a:ahLst/>
            <a:cxnLst/>
            <a:rect l="l" t="t" r="r" b="b"/>
            <a:pathLst>
              <a:path w="561975" h="475614">
                <a:moveTo>
                  <a:pt x="217563" y="475123"/>
                </a:moveTo>
                <a:lnTo>
                  <a:pt x="173579" y="471638"/>
                </a:lnTo>
                <a:lnTo>
                  <a:pt x="133567" y="463204"/>
                </a:lnTo>
                <a:lnTo>
                  <a:pt x="96863" y="450643"/>
                </a:lnTo>
                <a:lnTo>
                  <a:pt x="30741" y="416440"/>
                </a:lnTo>
                <a:lnTo>
                  <a:pt x="0" y="396445"/>
                </a:lnTo>
                <a:lnTo>
                  <a:pt x="114708" y="0"/>
                </a:lnTo>
                <a:lnTo>
                  <a:pt x="145484" y="19869"/>
                </a:lnTo>
                <a:lnTo>
                  <a:pt x="177592" y="38087"/>
                </a:lnTo>
                <a:lnTo>
                  <a:pt x="211690" y="53832"/>
                </a:lnTo>
                <a:lnTo>
                  <a:pt x="248437" y="66283"/>
                </a:lnTo>
                <a:lnTo>
                  <a:pt x="288491" y="74619"/>
                </a:lnTo>
                <a:lnTo>
                  <a:pt x="332512" y="78020"/>
                </a:lnTo>
                <a:lnTo>
                  <a:pt x="546336" y="78020"/>
                </a:lnTo>
                <a:lnTo>
                  <a:pt x="446435" y="423075"/>
                </a:lnTo>
                <a:lnTo>
                  <a:pt x="379954" y="447633"/>
                </a:lnTo>
                <a:lnTo>
                  <a:pt x="320089" y="463944"/>
                </a:lnTo>
                <a:lnTo>
                  <a:pt x="266180" y="472833"/>
                </a:lnTo>
                <a:lnTo>
                  <a:pt x="217563" y="475123"/>
                </a:lnTo>
                <a:close/>
              </a:path>
              <a:path w="561975" h="475614">
                <a:moveTo>
                  <a:pt x="546336" y="78020"/>
                </a:moveTo>
                <a:lnTo>
                  <a:pt x="332512" y="78020"/>
                </a:lnTo>
                <a:lnTo>
                  <a:pt x="381159" y="75665"/>
                </a:lnTo>
                <a:lnTo>
                  <a:pt x="435090" y="66733"/>
                </a:lnTo>
                <a:lnTo>
                  <a:pt x="494964" y="50402"/>
                </a:lnTo>
                <a:lnTo>
                  <a:pt x="561440" y="25853"/>
                </a:lnTo>
                <a:lnTo>
                  <a:pt x="546336" y="78020"/>
                </a:lnTo>
                <a:close/>
              </a:path>
            </a:pathLst>
          </a:custGeom>
          <a:solidFill>
            <a:srgbClr val="FFC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1889760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80"/>
              <a:t>Тестируем</a:t>
            </a:r>
            <a:endParaRPr sz="37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0"/>
          </a:xfrm>
          <a:custGeom>
            <a:avLst/>
            <a:gdLst/>
            <a:ahLst/>
            <a:cxnLst/>
            <a:rect l="l" t="t" r="r" b="b"/>
            <a:pathLst>
              <a:path w="9753600" h="6096000">
                <a:moveTo>
                  <a:pt x="0" y="6096000"/>
                </a:moveTo>
                <a:lnTo>
                  <a:pt x="9753600" y="6096000"/>
                </a:lnTo>
                <a:lnTo>
                  <a:pt x="97536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43296" y="2953673"/>
            <a:ext cx="1052195" cy="1055370"/>
          </a:xfrm>
          <a:custGeom>
            <a:avLst/>
            <a:gdLst/>
            <a:ahLst/>
            <a:cxnLst/>
            <a:rect l="l" t="t" r="r" b="b"/>
            <a:pathLst>
              <a:path w="1052195" h="1055370">
                <a:moveTo>
                  <a:pt x="390" y="507882"/>
                </a:moveTo>
                <a:lnTo>
                  <a:pt x="0" y="149371"/>
                </a:lnTo>
                <a:lnTo>
                  <a:pt x="429815" y="90839"/>
                </a:lnTo>
                <a:lnTo>
                  <a:pt x="430006" y="505434"/>
                </a:lnTo>
                <a:lnTo>
                  <a:pt x="390" y="507882"/>
                </a:lnTo>
                <a:close/>
              </a:path>
              <a:path w="1052195" h="1055370">
                <a:moveTo>
                  <a:pt x="429948" y="968159"/>
                </a:moveTo>
                <a:lnTo>
                  <a:pt x="333" y="909094"/>
                </a:lnTo>
                <a:lnTo>
                  <a:pt x="333" y="550421"/>
                </a:lnTo>
                <a:lnTo>
                  <a:pt x="429615" y="553202"/>
                </a:lnTo>
                <a:lnTo>
                  <a:pt x="429948" y="968159"/>
                </a:lnTo>
                <a:close/>
              </a:path>
              <a:path w="1052195" h="1055370">
                <a:moveTo>
                  <a:pt x="481717" y="504682"/>
                </a:moveTo>
                <a:lnTo>
                  <a:pt x="481717" y="83181"/>
                </a:lnTo>
                <a:lnTo>
                  <a:pt x="1051626" y="0"/>
                </a:lnTo>
                <a:lnTo>
                  <a:pt x="1051626" y="500157"/>
                </a:lnTo>
                <a:lnTo>
                  <a:pt x="481717" y="504682"/>
                </a:lnTo>
                <a:close/>
              </a:path>
              <a:path w="1052195" h="1055370">
                <a:moveTo>
                  <a:pt x="1051636" y="1055017"/>
                </a:moveTo>
                <a:lnTo>
                  <a:pt x="481726" y="974578"/>
                </a:lnTo>
                <a:lnTo>
                  <a:pt x="480926" y="556174"/>
                </a:lnTo>
                <a:lnTo>
                  <a:pt x="1051760" y="557107"/>
                </a:lnTo>
                <a:lnTo>
                  <a:pt x="1051636" y="1055017"/>
                </a:lnTo>
                <a:close/>
              </a:path>
            </a:pathLst>
          </a:custGeom>
          <a:solidFill>
            <a:srgbClr val="00ACE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441043" y="3203892"/>
            <a:ext cx="875030" cy="814705"/>
          </a:xfrm>
          <a:custGeom>
            <a:avLst/>
            <a:gdLst/>
            <a:ahLst/>
            <a:cxnLst/>
            <a:rect l="l" t="t" r="r" b="b"/>
            <a:pathLst>
              <a:path w="875029" h="814704">
                <a:moveTo>
                  <a:pt x="267158" y="2572"/>
                </a:moveTo>
                <a:lnTo>
                  <a:pt x="222278" y="7346"/>
                </a:lnTo>
                <a:lnTo>
                  <a:pt x="179432" y="19938"/>
                </a:lnTo>
                <a:lnTo>
                  <a:pt x="139447" y="39783"/>
                </a:lnTo>
                <a:lnTo>
                  <a:pt x="103152" y="66319"/>
                </a:lnTo>
                <a:lnTo>
                  <a:pt x="71373" y="98981"/>
                </a:lnTo>
                <a:lnTo>
                  <a:pt x="44937" y="137204"/>
                </a:lnTo>
                <a:lnTo>
                  <a:pt x="24622" y="179814"/>
                </a:lnTo>
                <a:lnTo>
                  <a:pt x="10693" y="225067"/>
                </a:lnTo>
                <a:lnTo>
                  <a:pt x="2652" y="272305"/>
                </a:lnTo>
                <a:lnTo>
                  <a:pt x="0" y="320870"/>
                </a:lnTo>
                <a:lnTo>
                  <a:pt x="2238" y="370106"/>
                </a:lnTo>
                <a:lnTo>
                  <a:pt x="8868" y="419355"/>
                </a:lnTo>
                <a:lnTo>
                  <a:pt x="19391" y="467959"/>
                </a:lnTo>
                <a:lnTo>
                  <a:pt x="33310" y="515262"/>
                </a:lnTo>
                <a:lnTo>
                  <a:pt x="50125" y="560605"/>
                </a:lnTo>
                <a:lnTo>
                  <a:pt x="69338" y="603331"/>
                </a:lnTo>
                <a:lnTo>
                  <a:pt x="90450" y="642784"/>
                </a:lnTo>
                <a:lnTo>
                  <a:pt x="112964" y="678306"/>
                </a:lnTo>
                <a:lnTo>
                  <a:pt x="141151" y="717732"/>
                </a:lnTo>
                <a:lnTo>
                  <a:pt x="171801" y="755088"/>
                </a:lnTo>
                <a:lnTo>
                  <a:pt x="205313" y="786323"/>
                </a:lnTo>
                <a:lnTo>
                  <a:pt x="242088" y="807386"/>
                </a:lnTo>
                <a:lnTo>
                  <a:pt x="282524" y="814224"/>
                </a:lnTo>
                <a:lnTo>
                  <a:pt x="327194" y="806207"/>
                </a:lnTo>
                <a:lnTo>
                  <a:pt x="365239" y="791210"/>
                </a:lnTo>
                <a:lnTo>
                  <a:pt x="405924" y="776720"/>
                </a:lnTo>
                <a:lnTo>
                  <a:pt x="458514" y="770226"/>
                </a:lnTo>
                <a:lnTo>
                  <a:pt x="727931" y="770226"/>
                </a:lnTo>
                <a:lnTo>
                  <a:pt x="744046" y="755245"/>
                </a:lnTo>
                <a:lnTo>
                  <a:pt x="772923" y="719645"/>
                </a:lnTo>
                <a:lnTo>
                  <a:pt x="800205" y="680945"/>
                </a:lnTo>
                <a:lnTo>
                  <a:pt x="833463" y="625692"/>
                </a:lnTo>
                <a:lnTo>
                  <a:pt x="856302" y="577627"/>
                </a:lnTo>
                <a:lnTo>
                  <a:pt x="874527" y="528173"/>
                </a:lnTo>
                <a:lnTo>
                  <a:pt x="863386" y="523129"/>
                </a:lnTo>
                <a:lnTo>
                  <a:pt x="836757" y="507655"/>
                </a:lnTo>
                <a:lnTo>
                  <a:pt x="802388" y="480224"/>
                </a:lnTo>
                <a:lnTo>
                  <a:pt x="768030" y="439305"/>
                </a:lnTo>
                <a:lnTo>
                  <a:pt x="741434" y="383371"/>
                </a:lnTo>
                <a:lnTo>
                  <a:pt x="730350" y="310893"/>
                </a:lnTo>
                <a:lnTo>
                  <a:pt x="741468" y="237753"/>
                </a:lnTo>
                <a:lnTo>
                  <a:pt x="769224" y="181160"/>
                </a:lnTo>
                <a:lnTo>
                  <a:pt x="803030" y="140703"/>
                </a:lnTo>
                <a:lnTo>
                  <a:pt x="832297" y="115967"/>
                </a:lnTo>
                <a:lnTo>
                  <a:pt x="846436" y="106541"/>
                </a:lnTo>
                <a:lnTo>
                  <a:pt x="805115" y="60124"/>
                </a:lnTo>
                <a:lnTo>
                  <a:pt x="789037" y="49209"/>
                </a:lnTo>
                <a:lnTo>
                  <a:pt x="444367" y="49209"/>
                </a:lnTo>
                <a:lnTo>
                  <a:pt x="408549" y="41732"/>
                </a:lnTo>
                <a:lnTo>
                  <a:pt x="365865" y="25383"/>
                </a:lnTo>
                <a:lnTo>
                  <a:pt x="318130" y="9288"/>
                </a:lnTo>
                <a:lnTo>
                  <a:pt x="267158" y="2572"/>
                </a:lnTo>
                <a:close/>
              </a:path>
              <a:path w="875029" h="814704">
                <a:moveTo>
                  <a:pt x="727931" y="770226"/>
                </a:moveTo>
                <a:lnTo>
                  <a:pt x="458514" y="770226"/>
                </a:lnTo>
                <a:lnTo>
                  <a:pt x="510762" y="777081"/>
                </a:lnTo>
                <a:lnTo>
                  <a:pt x="550985" y="792064"/>
                </a:lnTo>
                <a:lnTo>
                  <a:pt x="589291" y="806807"/>
                </a:lnTo>
                <a:lnTo>
                  <a:pt x="635790" y="812938"/>
                </a:lnTo>
                <a:lnTo>
                  <a:pt x="676685" y="804942"/>
                </a:lnTo>
                <a:lnTo>
                  <a:pt x="712369" y="784694"/>
                </a:lnTo>
                <a:lnTo>
                  <a:pt x="727931" y="770226"/>
                </a:lnTo>
                <a:close/>
              </a:path>
              <a:path w="875029" h="814704">
                <a:moveTo>
                  <a:pt x="649937" y="0"/>
                </a:moveTo>
                <a:lnTo>
                  <a:pt x="588508" y="4119"/>
                </a:lnTo>
                <a:lnTo>
                  <a:pt x="531693" y="21431"/>
                </a:lnTo>
                <a:lnTo>
                  <a:pt x="482608" y="40330"/>
                </a:lnTo>
                <a:lnTo>
                  <a:pt x="444367" y="49209"/>
                </a:lnTo>
                <a:lnTo>
                  <a:pt x="789037" y="49209"/>
                </a:lnTo>
                <a:lnTo>
                  <a:pt x="760084" y="29553"/>
                </a:lnTo>
                <a:lnTo>
                  <a:pt x="716063" y="11536"/>
                </a:lnTo>
                <a:lnTo>
                  <a:pt x="677774" y="2782"/>
                </a:lnTo>
                <a:lnTo>
                  <a:pt x="649937" y="0"/>
                </a:lnTo>
                <a:close/>
              </a:path>
            </a:pathLst>
          </a:custGeom>
          <a:solidFill>
            <a:srgbClr val="B3B3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77475" y="2944808"/>
            <a:ext cx="215187" cy="247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72431" y="2951266"/>
            <a:ext cx="902610" cy="1059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658298" y="2952125"/>
            <a:ext cx="1057910" cy="1057910"/>
          </a:xfrm>
          <a:prstGeom prst="rect">
            <a:avLst/>
          </a:prstGeom>
          <a:solidFill>
            <a:srgbClr val="4191DA"/>
          </a:solidFill>
        </p:spPr>
        <p:txBody>
          <a:bodyPr wrap="square" lIns="0" tIns="311785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2455"/>
              </a:spcBef>
            </a:pPr>
            <a:r>
              <a:rPr dirty="0" sz="2700" spc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2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73102" y="3071147"/>
            <a:ext cx="561340" cy="478155"/>
          </a:xfrm>
          <a:custGeom>
            <a:avLst/>
            <a:gdLst/>
            <a:ahLst/>
            <a:cxnLst/>
            <a:rect l="l" t="t" r="r" b="b"/>
            <a:pathLst>
              <a:path w="561339" h="478154">
                <a:moveTo>
                  <a:pt x="221688" y="477619"/>
                </a:moveTo>
                <a:lnTo>
                  <a:pt x="177155" y="474240"/>
                </a:lnTo>
                <a:lnTo>
                  <a:pt x="136302" y="465807"/>
                </a:lnTo>
                <a:lnTo>
                  <a:pt x="98645" y="453184"/>
                </a:lnTo>
                <a:lnTo>
                  <a:pt x="63700" y="437238"/>
                </a:lnTo>
                <a:lnTo>
                  <a:pt x="0" y="398832"/>
                </a:lnTo>
                <a:lnTo>
                  <a:pt x="114983" y="0"/>
                </a:lnTo>
                <a:lnTo>
                  <a:pt x="145726" y="19841"/>
                </a:lnTo>
                <a:lnTo>
                  <a:pt x="177793" y="38034"/>
                </a:lnTo>
                <a:lnTo>
                  <a:pt x="211842" y="53758"/>
                </a:lnTo>
                <a:lnTo>
                  <a:pt x="248535" y="66193"/>
                </a:lnTo>
                <a:lnTo>
                  <a:pt x="288529" y="74518"/>
                </a:lnTo>
                <a:lnTo>
                  <a:pt x="332486" y="77912"/>
                </a:lnTo>
                <a:lnTo>
                  <a:pt x="546076" y="77912"/>
                </a:lnTo>
                <a:lnTo>
                  <a:pt x="446343" y="423294"/>
                </a:lnTo>
                <a:lnTo>
                  <a:pt x="382231" y="448781"/>
                </a:lnTo>
                <a:lnTo>
                  <a:pt x="323741" y="465754"/>
                </a:lnTo>
                <a:lnTo>
                  <a:pt x="270389" y="475078"/>
                </a:lnTo>
                <a:lnTo>
                  <a:pt x="221688" y="477619"/>
                </a:lnTo>
                <a:close/>
              </a:path>
              <a:path w="561339" h="478154">
                <a:moveTo>
                  <a:pt x="546076" y="77912"/>
                </a:moveTo>
                <a:lnTo>
                  <a:pt x="332486" y="77912"/>
                </a:lnTo>
                <a:lnTo>
                  <a:pt x="381065" y="75557"/>
                </a:lnTo>
                <a:lnTo>
                  <a:pt x="434925" y="66630"/>
                </a:lnTo>
                <a:lnTo>
                  <a:pt x="494727" y="50312"/>
                </a:lnTo>
                <a:lnTo>
                  <a:pt x="561129" y="25782"/>
                </a:lnTo>
                <a:lnTo>
                  <a:pt x="546076" y="77912"/>
                </a:lnTo>
                <a:close/>
              </a:path>
            </a:pathLst>
          </a:custGeom>
          <a:solidFill>
            <a:srgbClr val="90C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31615" y="3419438"/>
            <a:ext cx="561975" cy="479425"/>
          </a:xfrm>
          <a:custGeom>
            <a:avLst/>
            <a:gdLst/>
            <a:ahLst/>
            <a:cxnLst/>
            <a:rect l="l" t="t" r="r" b="b"/>
            <a:pathLst>
              <a:path w="561975" h="479425">
                <a:moveTo>
                  <a:pt x="0" y="451698"/>
                </a:moveTo>
                <a:lnTo>
                  <a:pt x="114397" y="52116"/>
                </a:lnTo>
                <a:lnTo>
                  <a:pt x="180967" y="27532"/>
                </a:lnTo>
                <a:lnTo>
                  <a:pt x="240914" y="11201"/>
                </a:lnTo>
                <a:lnTo>
                  <a:pt x="294900" y="2298"/>
                </a:lnTo>
                <a:lnTo>
                  <a:pt x="343585" y="0"/>
                </a:lnTo>
                <a:lnTo>
                  <a:pt x="387633" y="3480"/>
                </a:lnTo>
                <a:lnTo>
                  <a:pt x="427704" y="11916"/>
                </a:lnTo>
                <a:lnTo>
                  <a:pt x="464461" y="24482"/>
                </a:lnTo>
                <a:lnTo>
                  <a:pt x="530677" y="58708"/>
                </a:lnTo>
                <a:lnTo>
                  <a:pt x="561461" y="78718"/>
                </a:lnTo>
                <a:lnTo>
                  <a:pt x="467952" y="400045"/>
                </a:lnTo>
                <a:lnTo>
                  <a:pt x="228377" y="400045"/>
                </a:lnTo>
                <a:lnTo>
                  <a:pt x="179995" y="402172"/>
                </a:lnTo>
                <a:lnTo>
                  <a:pt x="126264" y="410928"/>
                </a:lnTo>
                <a:lnTo>
                  <a:pt x="66495" y="427155"/>
                </a:lnTo>
                <a:lnTo>
                  <a:pt x="0" y="451698"/>
                </a:lnTo>
                <a:close/>
              </a:path>
              <a:path w="561975" h="479425">
                <a:moveTo>
                  <a:pt x="444902" y="479260"/>
                </a:moveTo>
                <a:lnTo>
                  <a:pt x="382188" y="440958"/>
                </a:lnTo>
                <a:lnTo>
                  <a:pt x="311849" y="412304"/>
                </a:lnTo>
                <a:lnTo>
                  <a:pt x="272099" y="403704"/>
                </a:lnTo>
                <a:lnTo>
                  <a:pt x="228377" y="400045"/>
                </a:lnTo>
                <a:lnTo>
                  <a:pt x="467952" y="400045"/>
                </a:lnTo>
                <a:lnTo>
                  <a:pt x="444902" y="479253"/>
                </a:lnTo>
                <a:close/>
              </a:path>
            </a:pathLst>
          </a:custGeom>
          <a:solidFill>
            <a:srgbClr val="00B4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65586" y="2950697"/>
            <a:ext cx="561975" cy="475615"/>
          </a:xfrm>
          <a:custGeom>
            <a:avLst/>
            <a:gdLst/>
            <a:ahLst/>
            <a:cxnLst/>
            <a:rect l="l" t="t" r="r" b="b"/>
            <a:pathLst>
              <a:path w="561975" h="475614">
                <a:moveTo>
                  <a:pt x="0" y="450630"/>
                </a:moveTo>
                <a:lnTo>
                  <a:pt x="115018" y="52079"/>
                </a:lnTo>
                <a:lnTo>
                  <a:pt x="181544" y="27512"/>
                </a:lnTo>
                <a:lnTo>
                  <a:pt x="241450" y="11192"/>
                </a:lnTo>
                <a:lnTo>
                  <a:pt x="295397" y="2296"/>
                </a:lnTo>
                <a:lnTo>
                  <a:pt x="344048" y="0"/>
                </a:lnTo>
                <a:lnTo>
                  <a:pt x="388064" y="3479"/>
                </a:lnTo>
                <a:lnTo>
                  <a:pt x="428105" y="11910"/>
                </a:lnTo>
                <a:lnTo>
                  <a:pt x="464835" y="24468"/>
                </a:lnTo>
                <a:lnTo>
                  <a:pt x="531003" y="58671"/>
                </a:lnTo>
                <a:lnTo>
                  <a:pt x="561765" y="78667"/>
                </a:lnTo>
                <a:lnTo>
                  <a:pt x="470094" y="395278"/>
                </a:lnTo>
                <a:lnTo>
                  <a:pt x="227339" y="395278"/>
                </a:lnTo>
                <a:lnTo>
                  <a:pt x="189020" y="397169"/>
                </a:lnTo>
                <a:lnTo>
                  <a:pt x="147512" y="403505"/>
                </a:lnTo>
                <a:lnTo>
                  <a:pt x="102428" y="414431"/>
                </a:lnTo>
                <a:lnTo>
                  <a:pt x="53386" y="430091"/>
                </a:lnTo>
                <a:lnTo>
                  <a:pt x="0" y="450630"/>
                </a:lnTo>
                <a:close/>
              </a:path>
              <a:path w="561975" h="475614">
                <a:moveTo>
                  <a:pt x="446915" y="475331"/>
                </a:moveTo>
                <a:lnTo>
                  <a:pt x="409612" y="451314"/>
                </a:lnTo>
                <a:lnTo>
                  <a:pt x="370105" y="429627"/>
                </a:lnTo>
                <a:lnTo>
                  <a:pt x="327291" y="411942"/>
                </a:lnTo>
                <a:lnTo>
                  <a:pt x="280069" y="399935"/>
                </a:lnTo>
                <a:lnTo>
                  <a:pt x="227339" y="395278"/>
                </a:lnTo>
                <a:lnTo>
                  <a:pt x="470094" y="395278"/>
                </a:lnTo>
                <a:lnTo>
                  <a:pt x="446915" y="475331"/>
                </a:lnTo>
                <a:close/>
              </a:path>
            </a:pathLst>
          </a:custGeom>
          <a:solidFill>
            <a:srgbClr val="F767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39004" y="3536605"/>
            <a:ext cx="561975" cy="475615"/>
          </a:xfrm>
          <a:custGeom>
            <a:avLst/>
            <a:gdLst/>
            <a:ahLst/>
            <a:cxnLst/>
            <a:rect l="l" t="t" r="r" b="b"/>
            <a:pathLst>
              <a:path w="561975" h="475614">
                <a:moveTo>
                  <a:pt x="217563" y="475123"/>
                </a:moveTo>
                <a:lnTo>
                  <a:pt x="173579" y="471638"/>
                </a:lnTo>
                <a:lnTo>
                  <a:pt x="133567" y="463204"/>
                </a:lnTo>
                <a:lnTo>
                  <a:pt x="96863" y="450643"/>
                </a:lnTo>
                <a:lnTo>
                  <a:pt x="30741" y="416440"/>
                </a:lnTo>
                <a:lnTo>
                  <a:pt x="0" y="396445"/>
                </a:lnTo>
                <a:lnTo>
                  <a:pt x="114708" y="0"/>
                </a:lnTo>
                <a:lnTo>
                  <a:pt x="145484" y="19869"/>
                </a:lnTo>
                <a:lnTo>
                  <a:pt x="177592" y="38087"/>
                </a:lnTo>
                <a:lnTo>
                  <a:pt x="211690" y="53832"/>
                </a:lnTo>
                <a:lnTo>
                  <a:pt x="248437" y="66283"/>
                </a:lnTo>
                <a:lnTo>
                  <a:pt x="288491" y="74619"/>
                </a:lnTo>
                <a:lnTo>
                  <a:pt x="332512" y="78020"/>
                </a:lnTo>
                <a:lnTo>
                  <a:pt x="546336" y="78020"/>
                </a:lnTo>
                <a:lnTo>
                  <a:pt x="446435" y="423075"/>
                </a:lnTo>
                <a:lnTo>
                  <a:pt x="379954" y="447633"/>
                </a:lnTo>
                <a:lnTo>
                  <a:pt x="320089" y="463944"/>
                </a:lnTo>
                <a:lnTo>
                  <a:pt x="266180" y="472833"/>
                </a:lnTo>
                <a:lnTo>
                  <a:pt x="217563" y="475123"/>
                </a:lnTo>
                <a:close/>
              </a:path>
              <a:path w="561975" h="475614">
                <a:moveTo>
                  <a:pt x="546336" y="78020"/>
                </a:moveTo>
                <a:lnTo>
                  <a:pt x="332512" y="78020"/>
                </a:lnTo>
                <a:lnTo>
                  <a:pt x="381159" y="75665"/>
                </a:lnTo>
                <a:lnTo>
                  <a:pt x="435090" y="66733"/>
                </a:lnTo>
                <a:lnTo>
                  <a:pt x="494964" y="50402"/>
                </a:lnTo>
                <a:lnTo>
                  <a:pt x="561440" y="25853"/>
                </a:lnTo>
                <a:lnTo>
                  <a:pt x="546336" y="78020"/>
                </a:lnTo>
                <a:close/>
              </a:path>
            </a:pathLst>
          </a:custGeom>
          <a:solidFill>
            <a:srgbClr val="FFC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303212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25"/>
              <a:t>Автоматизируем</a:t>
            </a:r>
            <a:endParaRPr sz="3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0300" y="920750"/>
            <a:ext cx="326199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45"/>
              <a:t>Selenium </a:t>
            </a:r>
            <a:r>
              <a:rPr dirty="0" sz="3750" spc="-60"/>
              <a:t>для</a:t>
            </a:r>
            <a:r>
              <a:rPr dirty="0" sz="3750" spc="-355"/>
              <a:t> </a:t>
            </a:r>
            <a:r>
              <a:rPr dirty="0" sz="3750" spc="-75"/>
              <a:t>веба</a:t>
            </a:r>
            <a:endParaRPr sz="3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6096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A86C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2017-11-27T08:47:16Z</dcterms:created>
  <dcterms:modified xsi:type="dcterms:W3CDTF">2017-11-27T08:47:16Z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2015-12-07T00:00:00Z</vt:filetime>
  </property>
  <property fmtid="{D5CDD505-2E9C-101B-9397-08002B2CF9AE}" pid="3" name="Creator">
    <vt:lpwstr>Chromium</vt:lpwstr>
  </property>
  <property fmtid="{D5CDD505-2E9C-101B-9397-08002B2CF9AE}" pid="4" name="LastSaved">
    <vt:filetime>2017-11-27T00:00:00Z</vt:filetime>
  </property>
</Properties>
</file>